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24"/>
  </p:notesMasterIdLst>
  <p:sldIdLst>
    <p:sldId id="348" r:id="rId5"/>
    <p:sldId id="356" r:id="rId6"/>
    <p:sldId id="363" r:id="rId7"/>
    <p:sldId id="355" r:id="rId8"/>
    <p:sldId id="301" r:id="rId9"/>
    <p:sldId id="273" r:id="rId10"/>
    <p:sldId id="307" r:id="rId11"/>
    <p:sldId id="309" r:id="rId12"/>
    <p:sldId id="293" r:id="rId13"/>
    <p:sldId id="304" r:id="rId14"/>
    <p:sldId id="421" r:id="rId15"/>
    <p:sldId id="422" r:id="rId16"/>
    <p:sldId id="372" r:id="rId17"/>
    <p:sldId id="423" r:id="rId18"/>
    <p:sldId id="424" r:id="rId19"/>
    <p:sldId id="310" r:id="rId20"/>
    <p:sldId id="279" r:id="rId21"/>
    <p:sldId id="262" r:id="rId22"/>
    <p:sldId id="3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86DF83-1FEE-7147-BEDC-981F1D5DC72F}" v="57" dt="2024-04-12T14:09:33.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3"/>
    <p:restoredTop sz="72222"/>
  </p:normalViewPr>
  <p:slideViewPr>
    <p:cSldViewPr snapToGrid="0">
      <p:cViewPr varScale="1">
        <p:scale>
          <a:sx n="82" d="100"/>
          <a:sy n="82" d="100"/>
        </p:scale>
        <p:origin x="1104"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ina Pick" userId="036a2d0a-b78c-4da7-8e9b-8b10f77470c8" providerId="ADAL" clId="{13BD6F5C-9EDD-4794-8E60-E1B78D486719}"/>
    <pc:docChg chg="undo custSel modSld">
      <pc:chgData name="Georgina Pick" userId="036a2d0a-b78c-4da7-8e9b-8b10f77470c8" providerId="ADAL" clId="{13BD6F5C-9EDD-4794-8E60-E1B78D486719}" dt="2021-06-27T19:32:41.878" v="6470" actId="20577"/>
      <pc:docMkLst>
        <pc:docMk/>
      </pc:docMkLst>
      <pc:sldChg chg="modNotesTx">
        <pc:chgData name="Georgina Pick" userId="036a2d0a-b78c-4da7-8e9b-8b10f77470c8" providerId="ADAL" clId="{13BD6F5C-9EDD-4794-8E60-E1B78D486719}" dt="2021-06-27T19:32:41.878" v="6470" actId="20577"/>
        <pc:sldMkLst>
          <pc:docMk/>
          <pc:sldMk cId="4075178077" sldId="262"/>
        </pc:sldMkLst>
      </pc:sldChg>
      <pc:sldChg chg="addSp delSp modSp delAnim modAnim modNotesTx">
        <pc:chgData name="Georgina Pick" userId="036a2d0a-b78c-4da7-8e9b-8b10f77470c8" providerId="ADAL" clId="{13BD6F5C-9EDD-4794-8E60-E1B78D486719}" dt="2021-06-19T20:34:37.477" v="2600" actId="20577"/>
        <pc:sldMkLst>
          <pc:docMk/>
          <pc:sldMk cId="443262617" sldId="273"/>
        </pc:sldMkLst>
        <pc:spChg chg="add mod">
          <ac:chgData name="Georgina Pick" userId="036a2d0a-b78c-4da7-8e9b-8b10f77470c8" providerId="ADAL" clId="{13BD6F5C-9EDD-4794-8E60-E1B78D486719}" dt="2021-06-19T20:14:03.477" v="458" actId="207"/>
          <ac:spMkLst>
            <pc:docMk/>
            <pc:sldMk cId="443262617" sldId="273"/>
            <ac:spMk id="2" creationId="{6FEB47A2-132F-4140-A20A-0740B0F141FE}"/>
          </ac:spMkLst>
        </pc:spChg>
        <pc:spChg chg="add mod">
          <ac:chgData name="Georgina Pick" userId="036a2d0a-b78c-4da7-8e9b-8b10f77470c8" providerId="ADAL" clId="{13BD6F5C-9EDD-4794-8E60-E1B78D486719}" dt="2021-06-19T20:14:05.813" v="459" actId="207"/>
          <ac:spMkLst>
            <pc:docMk/>
            <pc:sldMk cId="443262617" sldId="273"/>
            <ac:spMk id="4" creationId="{7A1BE264-E970-43F6-BC61-BE908D267ACC}"/>
          </ac:spMkLst>
        </pc:spChg>
        <pc:spChg chg="add mod">
          <ac:chgData name="Georgina Pick" userId="036a2d0a-b78c-4da7-8e9b-8b10f77470c8" providerId="ADAL" clId="{13BD6F5C-9EDD-4794-8E60-E1B78D486719}" dt="2021-06-19T20:15:35.677" v="499" actId="1076"/>
          <ac:spMkLst>
            <pc:docMk/>
            <pc:sldMk cId="443262617" sldId="273"/>
            <ac:spMk id="5" creationId="{6D60086D-B95F-4EEF-9ABD-678473C2A3F5}"/>
          </ac:spMkLst>
        </pc:spChg>
        <pc:spChg chg="add del mod">
          <ac:chgData name="Georgina Pick" userId="036a2d0a-b78c-4da7-8e9b-8b10f77470c8" providerId="ADAL" clId="{13BD6F5C-9EDD-4794-8E60-E1B78D486719}" dt="2021-06-19T20:15:21.574" v="496" actId="478"/>
          <ac:spMkLst>
            <pc:docMk/>
            <pc:sldMk cId="443262617" sldId="273"/>
            <ac:spMk id="6" creationId="{FDB246C6-CC52-45F0-96C9-20494F9BEA79}"/>
          </ac:spMkLst>
        </pc:spChg>
        <pc:spChg chg="add del mod">
          <ac:chgData name="Georgina Pick" userId="036a2d0a-b78c-4da7-8e9b-8b10f77470c8" providerId="ADAL" clId="{13BD6F5C-9EDD-4794-8E60-E1B78D486719}" dt="2021-06-19T20:15:24.423" v="497" actId="478"/>
          <ac:spMkLst>
            <pc:docMk/>
            <pc:sldMk cId="443262617" sldId="273"/>
            <ac:spMk id="9" creationId="{1E5AED74-0730-4807-A5AC-AFA65D7AAAD3}"/>
          </ac:spMkLst>
        </pc:spChg>
        <pc:spChg chg="mod">
          <ac:chgData name="Georgina Pick" userId="036a2d0a-b78c-4da7-8e9b-8b10f77470c8" providerId="ADAL" clId="{13BD6F5C-9EDD-4794-8E60-E1B78D486719}" dt="2021-06-19T20:15:53.318" v="518" actId="14100"/>
          <ac:spMkLst>
            <pc:docMk/>
            <pc:sldMk cId="443262617" sldId="273"/>
            <ac:spMk id="21" creationId="{43E3846C-229F-3841-8E97-9C15D333A0D9}"/>
          </ac:spMkLst>
        </pc:spChg>
        <pc:picChg chg="mod">
          <ac:chgData name="Georgina Pick" userId="036a2d0a-b78c-4da7-8e9b-8b10f77470c8" providerId="ADAL" clId="{13BD6F5C-9EDD-4794-8E60-E1B78D486719}" dt="2021-06-19T20:16:01.644" v="519" actId="1076"/>
          <ac:picMkLst>
            <pc:docMk/>
            <pc:sldMk cId="443262617" sldId="273"/>
            <ac:picMk id="16" creationId="{3FB10FD5-3126-FE4A-9BB9-B7986E28F3D7}"/>
          </ac:picMkLst>
        </pc:picChg>
      </pc:sldChg>
      <pc:sldChg chg="modNotesTx">
        <pc:chgData name="Georgina Pick" userId="036a2d0a-b78c-4da7-8e9b-8b10f77470c8" providerId="ADAL" clId="{13BD6F5C-9EDD-4794-8E60-E1B78D486719}" dt="2021-06-27T19:27:51.660" v="5520" actId="20577"/>
        <pc:sldMkLst>
          <pc:docMk/>
          <pc:sldMk cId="408376181" sldId="279"/>
        </pc:sldMkLst>
      </pc:sldChg>
      <pc:sldChg chg="modSp">
        <pc:chgData name="Georgina Pick" userId="036a2d0a-b78c-4da7-8e9b-8b10f77470c8" providerId="ADAL" clId="{13BD6F5C-9EDD-4794-8E60-E1B78D486719}" dt="2021-06-19T20:57:52.429" v="5519" actId="14100"/>
        <pc:sldMkLst>
          <pc:docMk/>
          <pc:sldMk cId="1069633196" sldId="293"/>
        </pc:sldMkLst>
        <pc:picChg chg="mod">
          <ac:chgData name="Georgina Pick" userId="036a2d0a-b78c-4da7-8e9b-8b10f77470c8" providerId="ADAL" clId="{13BD6F5C-9EDD-4794-8E60-E1B78D486719}" dt="2021-06-19T20:57:52.429" v="5519" actId="14100"/>
          <ac:picMkLst>
            <pc:docMk/>
            <pc:sldMk cId="1069633196" sldId="293"/>
            <ac:picMk id="6" creationId="{5F328345-FF0D-244D-B3C7-37B56DC37B8E}"/>
          </ac:picMkLst>
        </pc:picChg>
      </pc:sldChg>
      <pc:sldChg chg="modAnim modNotesTx">
        <pc:chgData name="Georgina Pick" userId="036a2d0a-b78c-4da7-8e9b-8b10f77470c8" providerId="ADAL" clId="{13BD6F5C-9EDD-4794-8E60-E1B78D486719}" dt="2021-06-19T20:50:54.757" v="4756" actId="20577"/>
        <pc:sldMkLst>
          <pc:docMk/>
          <pc:sldMk cId="2809036708" sldId="307"/>
        </pc:sldMkLst>
      </pc:sldChg>
      <pc:sldChg chg="modNotesTx">
        <pc:chgData name="Georgina Pick" userId="036a2d0a-b78c-4da7-8e9b-8b10f77470c8" providerId="ADAL" clId="{13BD6F5C-9EDD-4794-8E60-E1B78D486719}" dt="2021-06-19T20:34:03.219" v="2534" actId="20577"/>
        <pc:sldMkLst>
          <pc:docMk/>
          <pc:sldMk cId="534322049" sldId="308"/>
        </pc:sldMkLst>
      </pc:sldChg>
      <pc:sldChg chg="modSp modNotesTx">
        <pc:chgData name="Georgina Pick" userId="036a2d0a-b78c-4da7-8e9b-8b10f77470c8" providerId="ADAL" clId="{13BD6F5C-9EDD-4794-8E60-E1B78D486719}" dt="2021-06-19T20:57:29.121" v="5518" actId="20577"/>
        <pc:sldMkLst>
          <pc:docMk/>
          <pc:sldMk cId="667262373" sldId="309"/>
        </pc:sldMkLst>
        <pc:picChg chg="mod">
          <ac:chgData name="Georgina Pick" userId="036a2d0a-b78c-4da7-8e9b-8b10f77470c8" providerId="ADAL" clId="{13BD6F5C-9EDD-4794-8E60-E1B78D486719}" dt="2021-06-19T20:51:24.619" v="4758" actId="14100"/>
          <ac:picMkLst>
            <pc:docMk/>
            <pc:sldMk cId="667262373" sldId="309"/>
            <ac:picMk id="4" creationId="{C6DBC2DD-A2E7-8649-8EAB-DA145810E5AF}"/>
          </ac:picMkLst>
        </pc:picChg>
      </pc:sldChg>
      <pc:sldChg chg="modNotesTx">
        <pc:chgData name="Georgina Pick" userId="036a2d0a-b78c-4da7-8e9b-8b10f77470c8" providerId="ADAL" clId="{13BD6F5C-9EDD-4794-8E60-E1B78D486719}" dt="2021-06-19T20:07:24.232" v="23" actId="20577"/>
        <pc:sldMkLst>
          <pc:docMk/>
          <pc:sldMk cId="1658734986" sldId="349"/>
        </pc:sldMkLst>
      </pc:sldChg>
    </pc:docChg>
  </pc:docChgLst>
  <pc:docChgLst>
    <pc:chgData name="Joanna Scouler" userId="da2978bb-3a89-42a2-b6f4-686f2140a0cc" providerId="ADAL" clId="{ED5B9F97-EE9E-AE46-8D2F-67B65484DEE7}"/>
    <pc:docChg chg="custSel addSld delSld modSld sldOrd delMainMaster">
      <pc:chgData name="Joanna Scouler" userId="da2978bb-3a89-42a2-b6f4-686f2140a0cc" providerId="ADAL" clId="{ED5B9F97-EE9E-AE46-8D2F-67B65484DEE7}" dt="2021-06-03T15:09:38.444" v="1919" actId="729"/>
      <pc:docMkLst>
        <pc:docMk/>
      </pc:docMkLst>
      <pc:sldChg chg="mod modShow">
        <pc:chgData name="Joanna Scouler" userId="da2978bb-3a89-42a2-b6f4-686f2140a0cc" providerId="ADAL" clId="{ED5B9F97-EE9E-AE46-8D2F-67B65484DEE7}" dt="2021-06-03T15:09:38.444" v="1919" actId="729"/>
        <pc:sldMkLst>
          <pc:docMk/>
          <pc:sldMk cId="408376181" sldId="279"/>
        </pc:sldMkLst>
      </pc:sldChg>
      <pc:sldChg chg="add">
        <pc:chgData name="Joanna Scouler" userId="da2978bb-3a89-42a2-b6f4-686f2140a0cc" providerId="ADAL" clId="{ED5B9F97-EE9E-AE46-8D2F-67B65484DEE7}" dt="2021-06-03T15:08:39.160" v="1915"/>
        <pc:sldMkLst>
          <pc:docMk/>
          <pc:sldMk cId="1069633196" sldId="293"/>
        </pc:sldMkLst>
      </pc:sldChg>
      <pc:sldChg chg="add">
        <pc:chgData name="Joanna Scouler" userId="da2978bb-3a89-42a2-b6f4-686f2140a0cc" providerId="ADAL" clId="{ED5B9F97-EE9E-AE46-8D2F-67B65484DEE7}" dt="2021-06-03T15:09:30.082" v="1917"/>
        <pc:sldMkLst>
          <pc:docMk/>
          <pc:sldMk cId="2965238759" sldId="300"/>
        </pc:sldMkLst>
      </pc:sldChg>
      <pc:sldChg chg="add">
        <pc:chgData name="Joanna Scouler" userId="da2978bb-3a89-42a2-b6f4-686f2140a0cc" providerId="ADAL" clId="{ED5B9F97-EE9E-AE46-8D2F-67B65484DEE7}" dt="2021-06-03T15:08:14.343" v="1914"/>
        <pc:sldMkLst>
          <pc:docMk/>
          <pc:sldMk cId="1966693975" sldId="301"/>
        </pc:sldMkLst>
      </pc:sldChg>
      <pc:sldChg chg="add mod modShow">
        <pc:chgData name="Joanna Scouler" userId="da2978bb-3a89-42a2-b6f4-686f2140a0cc" providerId="ADAL" clId="{ED5B9F97-EE9E-AE46-8D2F-67B65484DEE7}" dt="2021-06-03T15:09:36.791" v="1918" actId="729"/>
        <pc:sldMkLst>
          <pc:docMk/>
          <pc:sldMk cId="1221069533" sldId="310"/>
        </pc:sldMkLst>
      </pc:sldChg>
      <pc:sldChg chg="add ord">
        <pc:chgData name="Joanna Scouler" userId="da2978bb-3a89-42a2-b6f4-686f2140a0cc" providerId="ADAL" clId="{ED5B9F97-EE9E-AE46-8D2F-67B65484DEE7}" dt="2021-06-03T14:54:59.081" v="13" actId="20578"/>
        <pc:sldMkLst>
          <pc:docMk/>
          <pc:sldMk cId="1495468696" sldId="348"/>
        </pc:sldMkLst>
      </pc:sldChg>
      <pc:sldChg chg="modSp add mod modClrScheme chgLayout modNotesTx">
        <pc:chgData name="Joanna Scouler" userId="da2978bb-3a89-42a2-b6f4-686f2140a0cc" providerId="ADAL" clId="{ED5B9F97-EE9E-AE46-8D2F-67B65484DEE7}" dt="2021-06-03T14:59:28.526" v="736" actId="20577"/>
        <pc:sldMkLst>
          <pc:docMk/>
          <pc:sldMk cId="1658734986" sldId="349"/>
        </pc:sldMkLst>
        <pc:spChg chg="mod ord">
          <ac:chgData name="Joanna Scouler" userId="da2978bb-3a89-42a2-b6f4-686f2140a0cc" providerId="ADAL" clId="{ED5B9F97-EE9E-AE46-8D2F-67B65484DEE7}" dt="2021-06-03T14:57:02.552" v="35" actId="20577"/>
          <ac:spMkLst>
            <pc:docMk/>
            <pc:sldMk cId="1658734986" sldId="349"/>
            <ac:spMk id="2" creationId="{21F6D3BF-8D78-3D41-8D2E-5FED3055FC80}"/>
          </ac:spMkLst>
        </pc:spChg>
        <pc:spChg chg="mod ord">
          <ac:chgData name="Joanna Scouler" userId="da2978bb-3a89-42a2-b6f4-686f2140a0cc" providerId="ADAL" clId="{ED5B9F97-EE9E-AE46-8D2F-67B65484DEE7}" dt="2021-06-03T14:56:59.941" v="29" actId="20577"/>
          <ac:spMkLst>
            <pc:docMk/>
            <pc:sldMk cId="1658734986" sldId="349"/>
            <ac:spMk id="3" creationId="{8676A10C-2676-7549-90A1-140565D5F092}"/>
          </ac:spMkLst>
        </pc:spChg>
        <pc:spChg chg="mod">
          <ac:chgData name="Joanna Scouler" userId="da2978bb-3a89-42a2-b6f4-686f2140a0cc" providerId="ADAL" clId="{ED5B9F97-EE9E-AE46-8D2F-67B65484DEE7}" dt="2021-06-03T14:57:14.741" v="41" actId="12"/>
          <ac:spMkLst>
            <pc:docMk/>
            <pc:sldMk cId="1658734986" sldId="349"/>
            <ac:spMk id="15" creationId="{E332928A-F819-B044-B9B0-2CCE568A7BBC}"/>
          </ac:spMkLst>
        </pc:spChg>
      </pc:sldChg>
      <pc:sldChg chg="addSp delSp modSp add mod">
        <pc:chgData name="Joanna Scouler" userId="da2978bb-3a89-42a2-b6f4-686f2140a0cc" providerId="ADAL" clId="{ED5B9F97-EE9E-AE46-8D2F-67B65484DEE7}" dt="2021-06-03T14:56:37.769" v="27" actId="1076"/>
        <pc:sldMkLst>
          <pc:docMk/>
          <pc:sldMk cId="810804710" sldId="355"/>
        </pc:sldMkLst>
        <pc:picChg chg="del">
          <ac:chgData name="Joanna Scouler" userId="da2978bb-3a89-42a2-b6f4-686f2140a0cc" providerId="ADAL" clId="{ED5B9F97-EE9E-AE46-8D2F-67B65484DEE7}" dt="2021-06-03T14:56:17.492" v="21" actId="478"/>
          <ac:picMkLst>
            <pc:docMk/>
            <pc:sldMk cId="810804710" sldId="355"/>
            <ac:picMk id="4" creationId="{A002BCA3-CA21-D442-A78D-0197313A141D}"/>
          </ac:picMkLst>
        </pc:picChg>
        <pc:picChg chg="add mod">
          <ac:chgData name="Joanna Scouler" userId="da2978bb-3a89-42a2-b6f4-686f2140a0cc" providerId="ADAL" clId="{ED5B9F97-EE9E-AE46-8D2F-67B65484DEE7}" dt="2021-06-03T14:56:37.769" v="27" actId="1076"/>
          <ac:picMkLst>
            <pc:docMk/>
            <pc:sldMk cId="810804710" sldId="355"/>
            <ac:picMk id="5" creationId="{5EFB795B-0CD6-3A42-B5F0-30E3BD2B2E7D}"/>
          </ac:picMkLst>
        </pc:picChg>
      </pc:sldChg>
      <pc:sldChg chg="modSp add mod modAnim modNotesTx">
        <pc:chgData name="Joanna Scouler" userId="da2978bb-3a89-42a2-b6f4-686f2140a0cc" providerId="ADAL" clId="{ED5B9F97-EE9E-AE46-8D2F-67B65484DEE7}" dt="2021-06-03T15:07:28.402" v="1913" actId="20577"/>
        <pc:sldMkLst>
          <pc:docMk/>
          <pc:sldMk cId="2290180924" sldId="356"/>
        </pc:sldMkLst>
        <pc:spChg chg="mod">
          <ac:chgData name="Joanna Scouler" userId="da2978bb-3a89-42a2-b6f4-686f2140a0cc" providerId="ADAL" clId="{ED5B9F97-EE9E-AE46-8D2F-67B65484DEE7}" dt="2021-06-03T14:59:34.796" v="742" actId="20577"/>
          <ac:spMkLst>
            <pc:docMk/>
            <pc:sldMk cId="2290180924" sldId="356"/>
            <ac:spMk id="3" creationId="{24C00108-A306-9E49-AD66-5067E94AA0BD}"/>
          </ac:spMkLst>
        </pc:spChg>
        <pc:spChg chg="mod">
          <ac:chgData name="Joanna Scouler" userId="da2978bb-3a89-42a2-b6f4-686f2140a0cc" providerId="ADAL" clId="{ED5B9F97-EE9E-AE46-8D2F-67B65484DEE7}" dt="2021-06-03T15:04:06.923" v="1572" actId="20577"/>
          <ac:spMkLst>
            <pc:docMk/>
            <pc:sldMk cId="2290180924" sldId="356"/>
            <ac:spMk id="6" creationId="{00000000-0000-0000-0000-000000000000}"/>
          </ac:spMkLst>
        </pc:spChg>
        <pc:spChg chg="mod">
          <ac:chgData name="Joanna Scouler" userId="da2978bb-3a89-42a2-b6f4-686f2140a0cc" providerId="ADAL" clId="{ED5B9F97-EE9E-AE46-8D2F-67B65484DEE7}" dt="2021-06-03T15:00:06.334" v="880" actId="20577"/>
          <ac:spMkLst>
            <pc:docMk/>
            <pc:sldMk cId="2290180924" sldId="356"/>
            <ac:spMk id="8" creationId="{5156D7DA-519C-2043-A6BC-E38E546626A2}"/>
          </ac:spMkLst>
        </pc:spChg>
        <pc:spChg chg="mod">
          <ac:chgData name="Joanna Scouler" userId="da2978bb-3a89-42a2-b6f4-686f2140a0cc" providerId="ADAL" clId="{ED5B9F97-EE9E-AE46-8D2F-67B65484DEE7}" dt="2021-06-03T15:00:56.206" v="985" actId="20577"/>
          <ac:spMkLst>
            <pc:docMk/>
            <pc:sldMk cId="2290180924" sldId="356"/>
            <ac:spMk id="11" creationId="{E196108D-F2F3-3A4D-96C8-58980F20A79D}"/>
          </ac:spMkLst>
        </pc:spChg>
        <pc:spChg chg="mod">
          <ac:chgData name="Joanna Scouler" userId="da2978bb-3a89-42a2-b6f4-686f2140a0cc" providerId="ADAL" clId="{ED5B9F97-EE9E-AE46-8D2F-67B65484DEE7}" dt="2021-06-03T15:01:55.869" v="1182" actId="1076"/>
          <ac:spMkLst>
            <pc:docMk/>
            <pc:sldMk cId="2290180924" sldId="356"/>
            <ac:spMk id="12" creationId="{7521A41A-98B7-D040-8C9B-2A4F4776ECAB}"/>
          </ac:spMkLst>
        </pc:spChg>
        <pc:spChg chg="mod">
          <ac:chgData name="Joanna Scouler" userId="da2978bb-3a89-42a2-b6f4-686f2140a0cc" providerId="ADAL" clId="{ED5B9F97-EE9E-AE46-8D2F-67B65484DEE7}" dt="2021-06-03T15:02:33.355" v="1327" actId="14100"/>
          <ac:spMkLst>
            <pc:docMk/>
            <pc:sldMk cId="2290180924" sldId="356"/>
            <ac:spMk id="15" creationId="{80EF9F49-9FE9-B14B-BCEA-19DDAFCCB6EA}"/>
          </ac:spMkLst>
        </pc:spChg>
        <pc:spChg chg="mod">
          <ac:chgData name="Joanna Scouler" userId="da2978bb-3a89-42a2-b6f4-686f2140a0cc" providerId="ADAL" clId="{ED5B9F97-EE9E-AE46-8D2F-67B65484DEE7}" dt="2021-06-03T15:05:36.334" v="1688" actId="20577"/>
          <ac:spMkLst>
            <pc:docMk/>
            <pc:sldMk cId="2290180924" sldId="356"/>
            <ac:spMk id="16" creationId="{6DD8CEF1-C10D-764A-BD00-F617DDFF5906}"/>
          </ac:spMkLst>
        </pc:spChg>
      </pc:sldChg>
    </pc:docChg>
  </pc:docChgLst>
  <pc:docChgLst>
    <pc:chgData name="Joanna Scouler" userId="da2978bb-3a89-42a2-b6f4-686f2140a0cc" providerId="ADAL" clId="{1486DF83-1FEE-7147-BEDC-981F1D5DC72F}"/>
    <pc:docChg chg="custSel addSld delSld modSld modMainMaster">
      <pc:chgData name="Joanna Scouler" userId="da2978bb-3a89-42a2-b6f4-686f2140a0cc" providerId="ADAL" clId="{1486DF83-1FEE-7147-BEDC-981F1D5DC72F}" dt="2024-04-12T14:11:35.850" v="1335" actId="20577"/>
      <pc:docMkLst>
        <pc:docMk/>
      </pc:docMkLst>
      <pc:sldChg chg="modSp">
        <pc:chgData name="Joanna Scouler" userId="da2978bb-3a89-42a2-b6f4-686f2140a0cc" providerId="ADAL" clId="{1486DF83-1FEE-7147-BEDC-981F1D5DC72F}" dt="2024-04-12T12:21:00.614" v="4"/>
        <pc:sldMkLst>
          <pc:docMk/>
          <pc:sldMk cId="4075178077" sldId="262"/>
        </pc:sldMkLst>
        <pc:spChg chg="mod">
          <ac:chgData name="Joanna Scouler" userId="da2978bb-3a89-42a2-b6f4-686f2140a0cc" providerId="ADAL" clId="{1486DF83-1FEE-7147-BEDC-981F1D5DC72F}" dt="2024-04-12T12:21:00.614" v="4"/>
          <ac:spMkLst>
            <pc:docMk/>
            <pc:sldMk cId="4075178077" sldId="262"/>
            <ac:spMk id="2" creationId="{063DA025-EDA1-8643-9341-8D8B0D408EE6}"/>
          </ac:spMkLst>
        </pc:spChg>
      </pc:sldChg>
      <pc:sldChg chg="modSp">
        <pc:chgData name="Joanna Scouler" userId="da2978bb-3a89-42a2-b6f4-686f2140a0cc" providerId="ADAL" clId="{1486DF83-1FEE-7147-BEDC-981F1D5DC72F}" dt="2024-04-12T12:21:00.614" v="4"/>
        <pc:sldMkLst>
          <pc:docMk/>
          <pc:sldMk cId="408376181" sldId="279"/>
        </pc:sldMkLst>
        <pc:spChg chg="mod">
          <ac:chgData name="Joanna Scouler" userId="da2978bb-3a89-42a2-b6f4-686f2140a0cc" providerId="ADAL" clId="{1486DF83-1FEE-7147-BEDC-981F1D5DC72F}" dt="2024-04-12T12:21:00.614" v="4"/>
          <ac:spMkLst>
            <pc:docMk/>
            <pc:sldMk cId="408376181" sldId="279"/>
            <ac:spMk id="2" creationId="{390ADA5D-EF3B-BD4E-93D1-EBAA704F36FE}"/>
          </ac:spMkLst>
        </pc:spChg>
      </pc:sldChg>
      <pc:sldChg chg="modSp mod">
        <pc:chgData name="Joanna Scouler" userId="da2978bb-3a89-42a2-b6f4-686f2140a0cc" providerId="ADAL" clId="{1486DF83-1FEE-7147-BEDC-981F1D5DC72F}" dt="2024-04-12T12:21:36.479" v="13" actId="2711"/>
        <pc:sldMkLst>
          <pc:docMk/>
          <pc:sldMk cId="1069633196" sldId="293"/>
        </pc:sldMkLst>
        <pc:spChg chg="mod">
          <ac:chgData name="Joanna Scouler" userId="da2978bb-3a89-42a2-b6f4-686f2140a0cc" providerId="ADAL" clId="{1486DF83-1FEE-7147-BEDC-981F1D5DC72F}" dt="2024-04-12T12:21:36.479" v="13" actId="2711"/>
          <ac:spMkLst>
            <pc:docMk/>
            <pc:sldMk cId="1069633196" sldId="293"/>
            <ac:spMk id="2" creationId="{56B3D35E-7B34-F94C-9DD3-77176F7C3EC6}"/>
          </ac:spMkLst>
        </pc:spChg>
        <pc:spChg chg="mod">
          <ac:chgData name="Joanna Scouler" userId="da2978bb-3a89-42a2-b6f4-686f2140a0cc" providerId="ADAL" clId="{1486DF83-1FEE-7147-BEDC-981F1D5DC72F}" dt="2024-04-12T12:21:36.479" v="13" actId="2711"/>
          <ac:spMkLst>
            <pc:docMk/>
            <pc:sldMk cId="1069633196" sldId="293"/>
            <ac:spMk id="11" creationId="{3DDE3AA7-E690-9543-9B6F-591208B9DFEC}"/>
          </ac:spMkLst>
        </pc:spChg>
        <pc:spChg chg="mod">
          <ac:chgData name="Joanna Scouler" userId="da2978bb-3a89-42a2-b6f4-686f2140a0cc" providerId="ADAL" clId="{1486DF83-1FEE-7147-BEDC-981F1D5DC72F}" dt="2024-04-12T12:21:36.479" v="13" actId="2711"/>
          <ac:spMkLst>
            <pc:docMk/>
            <pc:sldMk cId="1069633196" sldId="293"/>
            <ac:spMk id="12" creationId="{92723F2B-1D6F-794B-A7C9-40B038C80BC8}"/>
          </ac:spMkLst>
        </pc:spChg>
        <pc:spChg chg="mod">
          <ac:chgData name="Joanna Scouler" userId="da2978bb-3a89-42a2-b6f4-686f2140a0cc" providerId="ADAL" clId="{1486DF83-1FEE-7147-BEDC-981F1D5DC72F}" dt="2024-04-12T12:21:36.479" v="13" actId="2711"/>
          <ac:spMkLst>
            <pc:docMk/>
            <pc:sldMk cId="1069633196" sldId="293"/>
            <ac:spMk id="13" creationId="{700C92A6-1F3E-F94C-BDB3-CBE7649ADBAB}"/>
          </ac:spMkLst>
        </pc:spChg>
        <pc:spChg chg="mod">
          <ac:chgData name="Joanna Scouler" userId="da2978bb-3a89-42a2-b6f4-686f2140a0cc" providerId="ADAL" clId="{1486DF83-1FEE-7147-BEDC-981F1D5DC72F}" dt="2024-04-12T12:21:36.479" v="13" actId="2711"/>
          <ac:spMkLst>
            <pc:docMk/>
            <pc:sldMk cId="1069633196" sldId="293"/>
            <ac:spMk id="14" creationId="{FDB9E6EF-D5F8-CD4E-89D9-48518E23E7D1}"/>
          </ac:spMkLst>
        </pc:spChg>
      </pc:sldChg>
      <pc:sldChg chg="modSp del">
        <pc:chgData name="Joanna Scouler" userId="da2978bb-3a89-42a2-b6f4-686f2140a0cc" providerId="ADAL" clId="{1486DF83-1FEE-7147-BEDC-981F1D5DC72F}" dt="2024-04-12T12:21:20.705" v="11" actId="2696"/>
        <pc:sldMkLst>
          <pc:docMk/>
          <pc:sldMk cId="2965238759" sldId="300"/>
        </pc:sldMkLst>
        <pc:spChg chg="mod">
          <ac:chgData name="Joanna Scouler" userId="da2978bb-3a89-42a2-b6f4-686f2140a0cc" providerId="ADAL" clId="{1486DF83-1FEE-7147-BEDC-981F1D5DC72F}" dt="2024-04-12T12:21:00.614" v="4"/>
          <ac:spMkLst>
            <pc:docMk/>
            <pc:sldMk cId="2965238759" sldId="300"/>
            <ac:spMk id="2" creationId="{F10F0A34-8226-A241-BB87-E02C0E43B851}"/>
          </ac:spMkLst>
        </pc:spChg>
      </pc:sldChg>
      <pc:sldChg chg="modSp">
        <pc:chgData name="Joanna Scouler" userId="da2978bb-3a89-42a2-b6f4-686f2140a0cc" providerId="ADAL" clId="{1486DF83-1FEE-7147-BEDC-981F1D5DC72F}" dt="2024-04-12T12:21:00.614" v="4"/>
        <pc:sldMkLst>
          <pc:docMk/>
          <pc:sldMk cId="1858062329" sldId="304"/>
        </pc:sldMkLst>
        <pc:spChg chg="mod">
          <ac:chgData name="Joanna Scouler" userId="da2978bb-3a89-42a2-b6f4-686f2140a0cc" providerId="ADAL" clId="{1486DF83-1FEE-7147-BEDC-981F1D5DC72F}" dt="2024-04-12T12:21:00.614" v="4"/>
          <ac:spMkLst>
            <pc:docMk/>
            <pc:sldMk cId="1858062329" sldId="304"/>
            <ac:spMk id="5" creationId="{4F26896D-E9CE-FB41-8393-122F34082D61}"/>
          </ac:spMkLst>
        </pc:spChg>
      </pc:sldChg>
      <pc:sldChg chg="modSp mod">
        <pc:chgData name="Joanna Scouler" userId="da2978bb-3a89-42a2-b6f4-686f2140a0cc" providerId="ADAL" clId="{1486DF83-1FEE-7147-BEDC-981F1D5DC72F}" dt="2024-04-12T12:21:41.565" v="14" actId="2711"/>
        <pc:sldMkLst>
          <pc:docMk/>
          <pc:sldMk cId="667262373" sldId="309"/>
        </pc:sldMkLst>
        <pc:spChg chg="mod">
          <ac:chgData name="Joanna Scouler" userId="da2978bb-3a89-42a2-b6f4-686f2140a0cc" providerId="ADAL" clId="{1486DF83-1FEE-7147-BEDC-981F1D5DC72F}" dt="2024-04-12T12:21:41.565" v="14" actId="2711"/>
          <ac:spMkLst>
            <pc:docMk/>
            <pc:sldMk cId="667262373" sldId="309"/>
            <ac:spMk id="2" creationId="{BA9C878C-8F88-CA4D-97A9-C379821B1F21}"/>
          </ac:spMkLst>
        </pc:spChg>
      </pc:sldChg>
      <pc:sldChg chg="modSp mod">
        <pc:chgData name="Joanna Scouler" userId="da2978bb-3a89-42a2-b6f4-686f2140a0cc" providerId="ADAL" clId="{1486DF83-1FEE-7147-BEDC-981F1D5DC72F}" dt="2024-04-12T13:55:22.619" v="274" actId="1038"/>
        <pc:sldMkLst>
          <pc:docMk/>
          <pc:sldMk cId="1221069533" sldId="310"/>
        </pc:sldMkLst>
        <pc:spChg chg="mod">
          <ac:chgData name="Joanna Scouler" userId="da2978bb-3a89-42a2-b6f4-686f2140a0cc" providerId="ADAL" clId="{1486DF83-1FEE-7147-BEDC-981F1D5DC72F}" dt="2024-04-12T12:21:28.783" v="12" actId="2711"/>
          <ac:spMkLst>
            <pc:docMk/>
            <pc:sldMk cId="1221069533" sldId="310"/>
            <ac:spMk id="3" creationId="{48B15103-D154-4A61-A73F-356A52F0AA96}"/>
          </ac:spMkLst>
        </pc:spChg>
        <pc:spChg chg="mod">
          <ac:chgData name="Joanna Scouler" userId="da2978bb-3a89-42a2-b6f4-686f2140a0cc" providerId="ADAL" clId="{1486DF83-1FEE-7147-BEDC-981F1D5DC72F}" dt="2024-04-12T12:21:28.783" v="12" actId="2711"/>
          <ac:spMkLst>
            <pc:docMk/>
            <pc:sldMk cId="1221069533" sldId="310"/>
            <ac:spMk id="4" creationId="{A612E2AA-2603-4595-873C-2B282370BCFD}"/>
          </ac:spMkLst>
        </pc:spChg>
        <pc:spChg chg="mod">
          <ac:chgData name="Joanna Scouler" userId="da2978bb-3a89-42a2-b6f4-686f2140a0cc" providerId="ADAL" clId="{1486DF83-1FEE-7147-BEDC-981F1D5DC72F}" dt="2024-04-12T13:55:22.619" v="274" actId="1038"/>
          <ac:spMkLst>
            <pc:docMk/>
            <pc:sldMk cId="1221069533" sldId="310"/>
            <ac:spMk id="5" creationId="{19E8EA5F-803E-46C3-B2FD-BAB7B1C6DD6F}"/>
          </ac:spMkLst>
        </pc:spChg>
        <pc:spChg chg="mod">
          <ac:chgData name="Joanna Scouler" userId="da2978bb-3a89-42a2-b6f4-686f2140a0cc" providerId="ADAL" clId="{1486DF83-1FEE-7147-BEDC-981F1D5DC72F}" dt="2024-04-12T12:21:28.783" v="12" actId="2711"/>
          <ac:spMkLst>
            <pc:docMk/>
            <pc:sldMk cId="1221069533" sldId="310"/>
            <ac:spMk id="6" creationId="{6FABB5C1-C0CF-47DC-890C-91CC88B15029}"/>
          </ac:spMkLst>
        </pc:spChg>
        <pc:spChg chg="mod">
          <ac:chgData name="Joanna Scouler" userId="da2978bb-3a89-42a2-b6f4-686f2140a0cc" providerId="ADAL" clId="{1486DF83-1FEE-7147-BEDC-981F1D5DC72F}" dt="2024-04-12T12:21:28.783" v="12" actId="2711"/>
          <ac:spMkLst>
            <pc:docMk/>
            <pc:sldMk cId="1221069533" sldId="310"/>
            <ac:spMk id="7" creationId="{CC91BDE2-441B-4CCE-B351-650AE0020843}"/>
          </ac:spMkLst>
        </pc:spChg>
        <pc:spChg chg="mod">
          <ac:chgData name="Joanna Scouler" userId="da2978bb-3a89-42a2-b6f4-686f2140a0cc" providerId="ADAL" clId="{1486DF83-1FEE-7147-BEDC-981F1D5DC72F}" dt="2024-04-12T12:21:28.783" v="12" actId="2711"/>
          <ac:spMkLst>
            <pc:docMk/>
            <pc:sldMk cId="1221069533" sldId="310"/>
            <ac:spMk id="9" creationId="{661ADF39-B950-4691-84E8-17FB1E0E0760}"/>
          </ac:spMkLst>
        </pc:spChg>
        <pc:spChg chg="mod">
          <ac:chgData name="Joanna Scouler" userId="da2978bb-3a89-42a2-b6f4-686f2140a0cc" providerId="ADAL" clId="{1486DF83-1FEE-7147-BEDC-981F1D5DC72F}" dt="2024-04-12T12:21:28.783" v="12" actId="2711"/>
          <ac:spMkLst>
            <pc:docMk/>
            <pc:sldMk cId="1221069533" sldId="310"/>
            <ac:spMk id="10" creationId="{C5207AC8-3E8C-4F94-B05E-B23658BB4F56}"/>
          </ac:spMkLst>
        </pc:spChg>
      </pc:sldChg>
      <pc:sldChg chg="modSp">
        <pc:chgData name="Joanna Scouler" userId="da2978bb-3a89-42a2-b6f4-686f2140a0cc" providerId="ADAL" clId="{1486DF83-1FEE-7147-BEDC-981F1D5DC72F}" dt="2024-04-12T12:21:00.614" v="4"/>
        <pc:sldMkLst>
          <pc:docMk/>
          <pc:sldMk cId="1495468696" sldId="348"/>
        </pc:sldMkLst>
        <pc:spChg chg="mod">
          <ac:chgData name="Joanna Scouler" userId="da2978bb-3a89-42a2-b6f4-686f2140a0cc" providerId="ADAL" clId="{1486DF83-1FEE-7147-BEDC-981F1D5DC72F}" dt="2024-04-12T12:21:00.614" v="4"/>
          <ac:spMkLst>
            <pc:docMk/>
            <pc:sldMk cId="1495468696" sldId="348"/>
            <ac:spMk id="2" creationId="{EE3C824E-4C7F-DB42-8DBE-A9A845EEBF60}"/>
          </ac:spMkLst>
        </pc:spChg>
      </pc:sldChg>
      <pc:sldChg chg="modSp mod modClrScheme chgLayout">
        <pc:chgData name="Joanna Scouler" userId="da2978bb-3a89-42a2-b6f4-686f2140a0cc" providerId="ADAL" clId="{1486DF83-1FEE-7147-BEDC-981F1D5DC72F}" dt="2024-04-12T12:21:04.741" v="6" actId="700"/>
        <pc:sldMkLst>
          <pc:docMk/>
          <pc:sldMk cId="810804710" sldId="355"/>
        </pc:sldMkLst>
        <pc:spChg chg="mod ord">
          <ac:chgData name="Joanna Scouler" userId="da2978bb-3a89-42a2-b6f4-686f2140a0cc" providerId="ADAL" clId="{1486DF83-1FEE-7147-BEDC-981F1D5DC72F}" dt="2024-04-12T12:21:04.741" v="6" actId="700"/>
          <ac:spMkLst>
            <pc:docMk/>
            <pc:sldMk cId="810804710" sldId="355"/>
            <ac:spMk id="2" creationId="{6C92CDF9-9E9C-714B-9C6F-2DE6F9E48CAE}"/>
          </ac:spMkLst>
        </pc:spChg>
      </pc:sldChg>
      <pc:sldChg chg="modSp">
        <pc:chgData name="Joanna Scouler" userId="da2978bb-3a89-42a2-b6f4-686f2140a0cc" providerId="ADAL" clId="{1486DF83-1FEE-7147-BEDC-981F1D5DC72F}" dt="2024-04-12T12:21:00.614" v="4"/>
        <pc:sldMkLst>
          <pc:docMk/>
          <pc:sldMk cId="2290180924" sldId="356"/>
        </pc:sldMkLst>
        <pc:spChg chg="mod">
          <ac:chgData name="Joanna Scouler" userId="da2978bb-3a89-42a2-b6f4-686f2140a0cc" providerId="ADAL" clId="{1486DF83-1FEE-7147-BEDC-981F1D5DC72F}" dt="2024-04-12T12:21:00.614" v="4"/>
          <ac:spMkLst>
            <pc:docMk/>
            <pc:sldMk cId="2290180924" sldId="356"/>
            <ac:spMk id="3" creationId="{24C00108-A306-9E49-AD66-5067E94AA0BD}"/>
          </ac:spMkLst>
        </pc:spChg>
      </pc:sldChg>
      <pc:sldChg chg="modSp mod">
        <pc:chgData name="Joanna Scouler" userId="da2978bb-3a89-42a2-b6f4-686f2140a0cc" providerId="ADAL" clId="{1486DF83-1FEE-7147-BEDC-981F1D5DC72F}" dt="2024-04-12T12:21:51.374" v="15" actId="1076"/>
        <pc:sldMkLst>
          <pc:docMk/>
          <pc:sldMk cId="4043307828" sldId="363"/>
        </pc:sldMkLst>
        <pc:spChg chg="mod">
          <ac:chgData name="Joanna Scouler" userId="da2978bb-3a89-42a2-b6f4-686f2140a0cc" providerId="ADAL" clId="{1486DF83-1FEE-7147-BEDC-981F1D5DC72F}" dt="2024-04-12T12:21:00.741" v="5" actId="27636"/>
          <ac:spMkLst>
            <pc:docMk/>
            <pc:sldMk cId="4043307828" sldId="363"/>
            <ac:spMk id="2" creationId="{21F6D3BF-8D78-3D41-8D2E-5FED3055FC80}"/>
          </ac:spMkLst>
        </pc:spChg>
        <pc:spChg chg="mod">
          <ac:chgData name="Joanna Scouler" userId="da2978bb-3a89-42a2-b6f4-686f2140a0cc" providerId="ADAL" clId="{1486DF83-1FEE-7147-BEDC-981F1D5DC72F}" dt="2024-04-12T12:21:00.614" v="4"/>
          <ac:spMkLst>
            <pc:docMk/>
            <pc:sldMk cId="4043307828" sldId="363"/>
            <ac:spMk id="3" creationId="{8676A10C-2676-7549-90A1-140565D5F092}"/>
          </ac:spMkLst>
        </pc:spChg>
        <pc:picChg chg="mod">
          <ac:chgData name="Joanna Scouler" userId="da2978bb-3a89-42a2-b6f4-686f2140a0cc" providerId="ADAL" clId="{1486DF83-1FEE-7147-BEDC-981F1D5DC72F}" dt="2024-04-12T12:21:51.374" v="15" actId="1076"/>
          <ac:picMkLst>
            <pc:docMk/>
            <pc:sldMk cId="4043307828" sldId="363"/>
            <ac:picMk id="10" creationId="{4762F971-C492-0A4F-93BC-C458A9C1640C}"/>
          </ac:picMkLst>
        </pc:picChg>
      </pc:sldChg>
      <pc:sldChg chg="modSp add mod">
        <pc:chgData name="Joanna Scouler" userId="da2978bb-3a89-42a2-b6f4-686f2140a0cc" providerId="ADAL" clId="{1486DF83-1FEE-7147-BEDC-981F1D5DC72F}" dt="2024-04-12T12:21:19.540" v="10" actId="20577"/>
        <pc:sldMkLst>
          <pc:docMk/>
          <pc:sldMk cId="3612247813" sldId="364"/>
        </pc:sldMkLst>
        <pc:graphicFrameChg chg="modGraphic">
          <ac:chgData name="Joanna Scouler" userId="da2978bb-3a89-42a2-b6f4-686f2140a0cc" providerId="ADAL" clId="{1486DF83-1FEE-7147-BEDC-981F1D5DC72F}" dt="2024-04-12T12:21:19.540" v="10" actId="20577"/>
          <ac:graphicFrameMkLst>
            <pc:docMk/>
            <pc:sldMk cId="3612247813" sldId="364"/>
            <ac:graphicFrameMk id="3" creationId="{2D1EACB4-F44A-B74F-9ED5-BE0F8D4E6DF6}"/>
          </ac:graphicFrameMkLst>
        </pc:graphicFrameChg>
      </pc:sldChg>
      <pc:sldChg chg="addSp delSp modSp add mod delAnim modAnim modShow modNotesTx">
        <pc:chgData name="Joanna Scouler" userId="da2978bb-3a89-42a2-b6f4-686f2140a0cc" providerId="ADAL" clId="{1486DF83-1FEE-7147-BEDC-981F1D5DC72F}" dt="2024-04-12T14:04:05.804" v="822" actId="20577"/>
        <pc:sldMkLst>
          <pc:docMk/>
          <pc:sldMk cId="3028407011" sldId="372"/>
        </pc:sldMkLst>
        <pc:spChg chg="add mod">
          <ac:chgData name="Joanna Scouler" userId="da2978bb-3a89-42a2-b6f4-686f2140a0cc" providerId="ADAL" clId="{1486DF83-1FEE-7147-BEDC-981F1D5DC72F}" dt="2024-04-12T13:53:53.103" v="205" actId="1076"/>
          <ac:spMkLst>
            <pc:docMk/>
            <pc:sldMk cId="3028407011" sldId="372"/>
            <ac:spMk id="4" creationId="{9F1A6977-4D2B-AAA9-ECB8-88D852C39342}"/>
          </ac:spMkLst>
        </pc:spChg>
        <pc:spChg chg="add mod">
          <ac:chgData name="Joanna Scouler" userId="da2978bb-3a89-42a2-b6f4-686f2140a0cc" providerId="ADAL" clId="{1486DF83-1FEE-7147-BEDC-981F1D5DC72F}" dt="2024-04-12T13:54:01.807" v="211" actId="20577"/>
          <ac:spMkLst>
            <pc:docMk/>
            <pc:sldMk cId="3028407011" sldId="372"/>
            <ac:spMk id="6" creationId="{0EE837C5-B496-9961-61AE-A664B163EA5B}"/>
          </ac:spMkLst>
        </pc:spChg>
        <pc:spChg chg="add mod">
          <ac:chgData name="Joanna Scouler" userId="da2978bb-3a89-42a2-b6f4-686f2140a0cc" providerId="ADAL" clId="{1486DF83-1FEE-7147-BEDC-981F1D5DC72F}" dt="2024-04-12T13:54:17.877" v="219" actId="20577"/>
          <ac:spMkLst>
            <pc:docMk/>
            <pc:sldMk cId="3028407011" sldId="372"/>
            <ac:spMk id="7" creationId="{2DB2EFE7-B17D-58A9-9FD8-9AACBA902485}"/>
          </ac:spMkLst>
        </pc:spChg>
        <pc:spChg chg="mod">
          <ac:chgData name="Joanna Scouler" userId="da2978bb-3a89-42a2-b6f4-686f2140a0cc" providerId="ADAL" clId="{1486DF83-1FEE-7147-BEDC-981F1D5DC72F}" dt="2024-04-12T13:54:48.514" v="256" actId="20577"/>
          <ac:spMkLst>
            <pc:docMk/>
            <pc:sldMk cId="3028407011" sldId="372"/>
            <ac:spMk id="8" creationId="{1F764C78-3DE1-44A0-B656-FB67A825BB1A}"/>
          </ac:spMkLst>
        </pc:spChg>
        <pc:spChg chg="add mod">
          <ac:chgData name="Joanna Scouler" userId="da2978bb-3a89-42a2-b6f4-686f2140a0cc" providerId="ADAL" clId="{1486DF83-1FEE-7147-BEDC-981F1D5DC72F}" dt="2024-04-12T13:54:32.010" v="231" actId="20577"/>
          <ac:spMkLst>
            <pc:docMk/>
            <pc:sldMk cId="3028407011" sldId="372"/>
            <ac:spMk id="9" creationId="{26ABAD5C-7B51-6412-F1E2-32E0C75AD3C2}"/>
          </ac:spMkLst>
        </pc:spChg>
        <pc:spChg chg="add mod">
          <ac:chgData name="Joanna Scouler" userId="da2978bb-3a89-42a2-b6f4-686f2140a0cc" providerId="ADAL" clId="{1486DF83-1FEE-7147-BEDC-981F1D5DC72F}" dt="2024-04-12T13:54:54.014" v="260" actId="20577"/>
          <ac:spMkLst>
            <pc:docMk/>
            <pc:sldMk cId="3028407011" sldId="372"/>
            <ac:spMk id="10" creationId="{173F3B2A-BFB7-54A6-7F77-484488BAE68F}"/>
          </ac:spMkLst>
        </pc:spChg>
        <pc:spChg chg="add mod">
          <ac:chgData name="Joanna Scouler" userId="da2978bb-3a89-42a2-b6f4-686f2140a0cc" providerId="ADAL" clId="{1486DF83-1FEE-7147-BEDC-981F1D5DC72F}" dt="2024-04-12T13:55:03.644" v="268" actId="20577"/>
          <ac:spMkLst>
            <pc:docMk/>
            <pc:sldMk cId="3028407011" sldId="372"/>
            <ac:spMk id="11" creationId="{50AC2DB8-FBD0-6E25-9F7D-64EB4495E6FD}"/>
          </ac:spMkLst>
        </pc:spChg>
        <pc:spChg chg="add del mod">
          <ac:chgData name="Joanna Scouler" userId="da2978bb-3a89-42a2-b6f4-686f2140a0cc" providerId="ADAL" clId="{1486DF83-1FEE-7147-BEDC-981F1D5DC72F}" dt="2024-04-12T13:55:10.889" v="271" actId="478"/>
          <ac:spMkLst>
            <pc:docMk/>
            <pc:sldMk cId="3028407011" sldId="372"/>
            <ac:spMk id="12" creationId="{0D17E96C-780F-AFCB-29D4-B158C5F78D2E}"/>
          </ac:spMkLst>
        </pc:spChg>
        <pc:spChg chg="add del mod">
          <ac:chgData name="Joanna Scouler" userId="da2978bb-3a89-42a2-b6f4-686f2140a0cc" providerId="ADAL" clId="{1486DF83-1FEE-7147-BEDC-981F1D5DC72F}" dt="2024-04-12T13:56:03.075" v="339" actId="478"/>
          <ac:spMkLst>
            <pc:docMk/>
            <pc:sldMk cId="3028407011" sldId="372"/>
            <ac:spMk id="13" creationId="{BA15DA00-8723-063C-77F9-B3100258E91C}"/>
          </ac:spMkLst>
        </pc:spChg>
        <pc:spChg chg="add mod">
          <ac:chgData name="Joanna Scouler" userId="da2978bb-3a89-42a2-b6f4-686f2140a0cc" providerId="ADAL" clId="{1486DF83-1FEE-7147-BEDC-981F1D5DC72F}" dt="2024-04-12T13:55:58.341" v="337" actId="1076"/>
          <ac:spMkLst>
            <pc:docMk/>
            <pc:sldMk cId="3028407011" sldId="372"/>
            <ac:spMk id="14" creationId="{591A8627-1DE6-85F6-9434-02DBD12DCDA8}"/>
          </ac:spMkLst>
        </pc:spChg>
        <pc:graphicFrameChg chg="add mod">
          <ac:chgData name="Joanna Scouler" userId="da2978bb-3a89-42a2-b6f4-686f2140a0cc" providerId="ADAL" clId="{1486DF83-1FEE-7147-BEDC-981F1D5DC72F}" dt="2024-04-12T13:53:32.661" v="195" actId="1076"/>
          <ac:graphicFrameMkLst>
            <pc:docMk/>
            <pc:sldMk cId="3028407011" sldId="372"/>
            <ac:graphicFrameMk id="3" creationId="{D81E8967-89CF-6A71-06FB-154F327AFA11}"/>
          </ac:graphicFrameMkLst>
        </pc:graphicFrameChg>
        <pc:graphicFrameChg chg="del mod">
          <ac:chgData name="Joanna Scouler" userId="da2978bb-3a89-42a2-b6f4-686f2140a0cc" providerId="ADAL" clId="{1486DF83-1FEE-7147-BEDC-981F1D5DC72F}" dt="2024-04-12T13:44:52.172" v="137" actId="478"/>
          <ac:graphicFrameMkLst>
            <pc:docMk/>
            <pc:sldMk cId="3028407011" sldId="372"/>
            <ac:graphicFrameMk id="5" creationId="{4AA55933-6984-104C-B72B-967AA2C5B8CF}"/>
          </ac:graphicFrameMkLst>
        </pc:graphicFrameChg>
      </pc:sldChg>
      <pc:sldChg chg="add">
        <pc:chgData name="Joanna Scouler" userId="da2978bb-3a89-42a2-b6f4-686f2140a0cc" providerId="ADAL" clId="{1486DF83-1FEE-7147-BEDC-981F1D5DC72F}" dt="2024-04-12T12:22:13.747" v="16"/>
        <pc:sldMkLst>
          <pc:docMk/>
          <pc:sldMk cId="3308112752" sldId="421"/>
        </pc:sldMkLst>
      </pc:sldChg>
      <pc:sldChg chg="modSp add mod">
        <pc:chgData name="Joanna Scouler" userId="da2978bb-3a89-42a2-b6f4-686f2140a0cc" providerId="ADAL" clId="{1486DF83-1FEE-7147-BEDC-981F1D5DC72F}" dt="2024-04-12T12:22:25.168" v="23" actId="14100"/>
        <pc:sldMkLst>
          <pc:docMk/>
          <pc:sldMk cId="3357997291" sldId="422"/>
        </pc:sldMkLst>
        <pc:spChg chg="mod">
          <ac:chgData name="Joanna Scouler" userId="da2978bb-3a89-42a2-b6f4-686f2140a0cc" providerId="ADAL" clId="{1486DF83-1FEE-7147-BEDC-981F1D5DC72F}" dt="2024-04-12T12:22:25.168" v="23" actId="14100"/>
          <ac:spMkLst>
            <pc:docMk/>
            <pc:sldMk cId="3357997291" sldId="422"/>
            <ac:spMk id="6" creationId="{03D33695-F3E3-458D-8D7E-F377F44F408A}"/>
          </ac:spMkLst>
        </pc:spChg>
      </pc:sldChg>
      <pc:sldChg chg="addSp delSp modSp add mod modNotesTx">
        <pc:chgData name="Joanna Scouler" userId="da2978bb-3a89-42a2-b6f4-686f2140a0cc" providerId="ADAL" clId="{1486DF83-1FEE-7147-BEDC-981F1D5DC72F}" dt="2024-04-12T14:04:55.876" v="943" actId="20577"/>
        <pc:sldMkLst>
          <pc:docMk/>
          <pc:sldMk cId="4120326069" sldId="423"/>
        </pc:sldMkLst>
        <pc:spChg chg="mod">
          <ac:chgData name="Joanna Scouler" userId="da2978bb-3a89-42a2-b6f4-686f2140a0cc" providerId="ADAL" clId="{1486DF83-1FEE-7147-BEDC-981F1D5DC72F}" dt="2024-04-12T13:58:49.157" v="395" actId="20577"/>
          <ac:spMkLst>
            <pc:docMk/>
            <pc:sldMk cId="4120326069" sldId="423"/>
            <ac:spMk id="2" creationId="{E494B74C-D6E9-8C47-B64D-4A7EA3FB90D0}"/>
          </ac:spMkLst>
        </pc:spChg>
        <pc:spChg chg="del">
          <ac:chgData name="Joanna Scouler" userId="da2978bb-3a89-42a2-b6f4-686f2140a0cc" providerId="ADAL" clId="{1486DF83-1FEE-7147-BEDC-981F1D5DC72F}" dt="2024-04-12T14:02:16.452" v="397" actId="478"/>
          <ac:spMkLst>
            <pc:docMk/>
            <pc:sldMk cId="4120326069" sldId="423"/>
            <ac:spMk id="4" creationId="{9F1A6977-4D2B-AAA9-ECB8-88D852C39342}"/>
          </ac:spMkLst>
        </pc:spChg>
        <pc:spChg chg="del">
          <ac:chgData name="Joanna Scouler" userId="da2978bb-3a89-42a2-b6f4-686f2140a0cc" providerId="ADAL" clId="{1486DF83-1FEE-7147-BEDC-981F1D5DC72F}" dt="2024-04-12T14:02:16.452" v="397" actId="478"/>
          <ac:spMkLst>
            <pc:docMk/>
            <pc:sldMk cId="4120326069" sldId="423"/>
            <ac:spMk id="6" creationId="{0EE837C5-B496-9961-61AE-A664B163EA5B}"/>
          </ac:spMkLst>
        </pc:spChg>
        <pc:spChg chg="del">
          <ac:chgData name="Joanna Scouler" userId="da2978bb-3a89-42a2-b6f4-686f2140a0cc" providerId="ADAL" clId="{1486DF83-1FEE-7147-BEDC-981F1D5DC72F}" dt="2024-04-12T14:02:16.452" v="397" actId="478"/>
          <ac:spMkLst>
            <pc:docMk/>
            <pc:sldMk cId="4120326069" sldId="423"/>
            <ac:spMk id="7" creationId="{2DB2EFE7-B17D-58A9-9FD8-9AACBA902485}"/>
          </ac:spMkLst>
        </pc:spChg>
        <pc:spChg chg="mod">
          <ac:chgData name="Joanna Scouler" userId="da2978bb-3a89-42a2-b6f4-686f2140a0cc" providerId="ADAL" clId="{1486DF83-1FEE-7147-BEDC-981F1D5DC72F}" dt="2024-04-12T14:04:55.876" v="943" actId="20577"/>
          <ac:spMkLst>
            <pc:docMk/>
            <pc:sldMk cId="4120326069" sldId="423"/>
            <ac:spMk id="8" creationId="{1F764C78-3DE1-44A0-B656-FB67A825BB1A}"/>
          </ac:spMkLst>
        </pc:spChg>
        <pc:spChg chg="del">
          <ac:chgData name="Joanna Scouler" userId="da2978bb-3a89-42a2-b6f4-686f2140a0cc" providerId="ADAL" clId="{1486DF83-1FEE-7147-BEDC-981F1D5DC72F}" dt="2024-04-12T14:02:16.452" v="397" actId="478"/>
          <ac:spMkLst>
            <pc:docMk/>
            <pc:sldMk cId="4120326069" sldId="423"/>
            <ac:spMk id="9" creationId="{26ABAD5C-7B51-6412-F1E2-32E0C75AD3C2}"/>
          </ac:spMkLst>
        </pc:spChg>
        <pc:spChg chg="del">
          <ac:chgData name="Joanna Scouler" userId="da2978bb-3a89-42a2-b6f4-686f2140a0cc" providerId="ADAL" clId="{1486DF83-1FEE-7147-BEDC-981F1D5DC72F}" dt="2024-04-12T14:02:16.452" v="397" actId="478"/>
          <ac:spMkLst>
            <pc:docMk/>
            <pc:sldMk cId="4120326069" sldId="423"/>
            <ac:spMk id="10" creationId="{173F3B2A-BFB7-54A6-7F77-484488BAE68F}"/>
          </ac:spMkLst>
        </pc:spChg>
        <pc:spChg chg="del">
          <ac:chgData name="Joanna Scouler" userId="da2978bb-3a89-42a2-b6f4-686f2140a0cc" providerId="ADAL" clId="{1486DF83-1FEE-7147-BEDC-981F1D5DC72F}" dt="2024-04-12T14:02:16.452" v="397" actId="478"/>
          <ac:spMkLst>
            <pc:docMk/>
            <pc:sldMk cId="4120326069" sldId="423"/>
            <ac:spMk id="11" creationId="{50AC2DB8-FBD0-6E25-9F7D-64EB4495E6FD}"/>
          </ac:spMkLst>
        </pc:spChg>
        <pc:spChg chg="mod">
          <ac:chgData name="Joanna Scouler" userId="da2978bb-3a89-42a2-b6f4-686f2140a0cc" providerId="ADAL" clId="{1486DF83-1FEE-7147-BEDC-981F1D5DC72F}" dt="2024-04-12T14:02:40.908" v="459" actId="1076"/>
          <ac:spMkLst>
            <pc:docMk/>
            <pc:sldMk cId="4120326069" sldId="423"/>
            <ac:spMk id="14" creationId="{591A8627-1DE6-85F6-9434-02DBD12DCDA8}"/>
          </ac:spMkLst>
        </pc:spChg>
        <pc:graphicFrameChg chg="del">
          <ac:chgData name="Joanna Scouler" userId="da2978bb-3a89-42a2-b6f4-686f2140a0cc" providerId="ADAL" clId="{1486DF83-1FEE-7147-BEDC-981F1D5DC72F}" dt="2024-04-12T14:02:14.232" v="396" actId="478"/>
          <ac:graphicFrameMkLst>
            <pc:docMk/>
            <pc:sldMk cId="4120326069" sldId="423"/>
            <ac:graphicFrameMk id="3" creationId="{D81E8967-89CF-6A71-06FB-154F327AFA11}"/>
          </ac:graphicFrameMkLst>
        </pc:graphicFrameChg>
        <pc:graphicFrameChg chg="add mod">
          <ac:chgData name="Joanna Scouler" userId="da2978bb-3a89-42a2-b6f4-686f2140a0cc" providerId="ADAL" clId="{1486DF83-1FEE-7147-BEDC-981F1D5DC72F}" dt="2024-04-12T14:02:43.762" v="460" actId="403"/>
          <ac:graphicFrameMkLst>
            <pc:docMk/>
            <pc:sldMk cId="4120326069" sldId="423"/>
            <ac:graphicFrameMk id="5" creationId="{AB96460A-3794-64EC-D915-4D9AF99A8D09}"/>
          </ac:graphicFrameMkLst>
        </pc:graphicFrameChg>
      </pc:sldChg>
      <pc:sldChg chg="addSp delSp modSp add mod modNotesTx">
        <pc:chgData name="Joanna Scouler" userId="da2978bb-3a89-42a2-b6f4-686f2140a0cc" providerId="ADAL" clId="{1486DF83-1FEE-7147-BEDC-981F1D5DC72F}" dt="2024-04-12T14:11:35.850" v="1335" actId="20577"/>
        <pc:sldMkLst>
          <pc:docMk/>
          <pc:sldMk cId="1812079631" sldId="424"/>
        </pc:sldMkLst>
        <pc:spChg chg="mod">
          <ac:chgData name="Joanna Scouler" userId="da2978bb-3a89-42a2-b6f4-686f2140a0cc" providerId="ADAL" clId="{1486DF83-1FEE-7147-BEDC-981F1D5DC72F}" dt="2024-04-12T14:05:07.167" v="949" actId="20577"/>
          <ac:spMkLst>
            <pc:docMk/>
            <pc:sldMk cId="1812079631" sldId="424"/>
            <ac:spMk id="2" creationId="{E494B74C-D6E9-8C47-B64D-4A7EA3FB90D0}"/>
          </ac:spMkLst>
        </pc:spChg>
        <pc:spChg chg="add mod">
          <ac:chgData name="Joanna Scouler" userId="da2978bb-3a89-42a2-b6f4-686f2140a0cc" providerId="ADAL" clId="{1486DF83-1FEE-7147-BEDC-981F1D5DC72F}" dt="2024-04-12T14:09:45.565" v="962" actId="1076"/>
          <ac:spMkLst>
            <pc:docMk/>
            <pc:sldMk cId="1812079631" sldId="424"/>
            <ac:spMk id="4" creationId="{DAF91CCC-C266-C0D8-4AA2-23A877EF3219}"/>
          </ac:spMkLst>
        </pc:spChg>
        <pc:spChg chg="mod">
          <ac:chgData name="Joanna Scouler" userId="da2978bb-3a89-42a2-b6f4-686f2140a0cc" providerId="ADAL" clId="{1486DF83-1FEE-7147-BEDC-981F1D5DC72F}" dt="2024-04-12T14:10:01.947" v="1042" actId="20577"/>
          <ac:spMkLst>
            <pc:docMk/>
            <pc:sldMk cId="1812079631" sldId="424"/>
            <ac:spMk id="8" creationId="{1F764C78-3DE1-44A0-B656-FB67A825BB1A}"/>
          </ac:spMkLst>
        </pc:spChg>
        <pc:spChg chg="del">
          <ac:chgData name="Joanna Scouler" userId="da2978bb-3a89-42a2-b6f4-686f2140a0cc" providerId="ADAL" clId="{1486DF83-1FEE-7147-BEDC-981F1D5DC72F}" dt="2024-04-12T14:05:11.951" v="951" actId="478"/>
          <ac:spMkLst>
            <pc:docMk/>
            <pc:sldMk cId="1812079631" sldId="424"/>
            <ac:spMk id="14" creationId="{591A8627-1DE6-85F6-9434-02DBD12DCDA8}"/>
          </ac:spMkLst>
        </pc:spChg>
        <pc:graphicFrameChg chg="add mod">
          <ac:chgData name="Joanna Scouler" userId="da2978bb-3a89-42a2-b6f4-686f2140a0cc" providerId="ADAL" clId="{1486DF83-1FEE-7147-BEDC-981F1D5DC72F}" dt="2024-04-12T14:09:26.631" v="954" actId="1076"/>
          <ac:graphicFrameMkLst>
            <pc:docMk/>
            <pc:sldMk cId="1812079631" sldId="424"/>
            <ac:graphicFrameMk id="3" creationId="{2084FFD6-2514-D975-A128-48CB04AE9880}"/>
          </ac:graphicFrameMkLst>
        </pc:graphicFrameChg>
        <pc:graphicFrameChg chg="del">
          <ac:chgData name="Joanna Scouler" userId="da2978bb-3a89-42a2-b6f4-686f2140a0cc" providerId="ADAL" clId="{1486DF83-1FEE-7147-BEDC-981F1D5DC72F}" dt="2024-04-12T14:05:09.520" v="950" actId="478"/>
          <ac:graphicFrameMkLst>
            <pc:docMk/>
            <pc:sldMk cId="1812079631" sldId="424"/>
            <ac:graphicFrameMk id="5" creationId="{AB96460A-3794-64EC-D915-4D9AF99A8D09}"/>
          </ac:graphicFrameMkLst>
        </pc:graphicFrameChg>
      </pc:sldChg>
      <pc:sldMasterChg chg="addSldLayout delSldLayout modSldLayout">
        <pc:chgData name="Joanna Scouler" userId="da2978bb-3a89-42a2-b6f4-686f2140a0cc" providerId="ADAL" clId="{1486DF83-1FEE-7147-BEDC-981F1D5DC72F}" dt="2024-04-12T12:20:52.168" v="1" actId="2696"/>
        <pc:sldMasterMkLst>
          <pc:docMk/>
          <pc:sldMasterMk cId="546017218" sldId="2147483672"/>
        </pc:sldMasterMkLst>
        <pc:sldLayoutChg chg="new del mod">
          <pc:chgData name="Joanna Scouler" userId="da2978bb-3a89-42a2-b6f4-686f2140a0cc" providerId="ADAL" clId="{1486DF83-1FEE-7147-BEDC-981F1D5DC72F}" dt="2024-04-12T12:20:52.168" v="1" actId="2696"/>
          <pc:sldLayoutMkLst>
            <pc:docMk/>
            <pc:sldMasterMk cId="546017218" sldId="2147483672"/>
            <pc:sldLayoutMk cId="3186401201" sldId="2147483721"/>
          </pc:sldLayoutMkLst>
        </pc:sldLayoutChg>
      </pc:sldMasterChg>
      <pc:sldMasterChg chg="modSldLayout">
        <pc:chgData name="Joanna Scouler" userId="da2978bb-3a89-42a2-b6f4-686f2140a0cc" providerId="ADAL" clId="{1486DF83-1FEE-7147-BEDC-981F1D5DC72F}" dt="2024-04-12T12:20:53.649" v="2"/>
        <pc:sldMasterMkLst>
          <pc:docMk/>
          <pc:sldMasterMk cId="2434967174" sldId="2147483696"/>
        </pc:sldMasterMkLst>
        <pc:sldLayoutChg chg="delSp">
          <pc:chgData name="Joanna Scouler" userId="da2978bb-3a89-42a2-b6f4-686f2140a0cc" providerId="ADAL" clId="{1486DF83-1FEE-7147-BEDC-981F1D5DC72F}" dt="2024-04-12T12:20:53.649" v="2"/>
          <pc:sldLayoutMkLst>
            <pc:docMk/>
            <pc:sldMasterMk cId="2434967174" sldId="2147483696"/>
            <pc:sldLayoutMk cId="3003939708" sldId="2147483721"/>
          </pc:sldLayoutMkLst>
          <pc:spChg chg="del">
            <ac:chgData name="Joanna Scouler" userId="da2978bb-3a89-42a2-b6f4-686f2140a0cc" providerId="ADAL" clId="{1486DF83-1FEE-7147-BEDC-981F1D5DC72F}" dt="2024-04-12T12:20:53.649" v="2"/>
            <ac:spMkLst>
              <pc:docMk/>
              <pc:sldMasterMk cId="2434967174" sldId="2147483696"/>
              <pc:sldLayoutMk cId="3003939708" sldId="2147483721"/>
              <ac:spMk id="4" creationId="{FB9BDBA1-DD73-5C43-A5A8-F619ADA69383}"/>
            </ac:spMkLst>
          </pc:spChg>
          <pc:spChg chg="del">
            <ac:chgData name="Joanna Scouler" userId="da2978bb-3a89-42a2-b6f4-686f2140a0cc" providerId="ADAL" clId="{1486DF83-1FEE-7147-BEDC-981F1D5DC72F}" dt="2024-04-12T12:20:53.649" v="2"/>
            <ac:spMkLst>
              <pc:docMk/>
              <pc:sldMasterMk cId="2434967174" sldId="2147483696"/>
              <pc:sldLayoutMk cId="3003939708" sldId="2147483721"/>
              <ac:spMk id="12" creationId="{6388379F-C4DE-4646-93E3-42D263D1AAF5}"/>
            </ac:spMkLst>
          </pc:spChg>
        </pc:sldLayoutChg>
      </pc:sldMasterChg>
      <pc:sldMasterChg chg="delSldLayout modSldLayout">
        <pc:chgData name="Joanna Scouler" userId="da2978bb-3a89-42a2-b6f4-686f2140a0cc" providerId="ADAL" clId="{1486DF83-1FEE-7147-BEDC-981F1D5DC72F}" dt="2024-04-12T12:21:08.361" v="7" actId="2696"/>
        <pc:sldMasterMkLst>
          <pc:docMk/>
          <pc:sldMasterMk cId="2706793324" sldId="2147483722"/>
        </pc:sldMasterMkLst>
        <pc:sldLayoutChg chg="delSp del">
          <pc:chgData name="Joanna Scouler" userId="da2978bb-3a89-42a2-b6f4-686f2140a0cc" providerId="ADAL" clId="{1486DF83-1FEE-7147-BEDC-981F1D5DC72F}" dt="2024-04-12T12:21:08.361" v="7" actId="2696"/>
          <pc:sldLayoutMkLst>
            <pc:docMk/>
            <pc:sldMasterMk cId="2706793324" sldId="2147483722"/>
            <pc:sldLayoutMk cId="3351390797" sldId="2147483741"/>
          </pc:sldLayoutMkLst>
          <pc:spChg chg="del">
            <ac:chgData name="Joanna Scouler" userId="da2978bb-3a89-42a2-b6f4-686f2140a0cc" providerId="ADAL" clId="{1486DF83-1FEE-7147-BEDC-981F1D5DC72F}" dt="2024-04-12T12:21:00.614" v="4"/>
            <ac:spMkLst>
              <pc:docMk/>
              <pc:sldMasterMk cId="2706793324" sldId="2147483722"/>
              <pc:sldLayoutMk cId="3351390797" sldId="2147483741"/>
              <ac:spMk id="4" creationId="{FB9BDBA1-DD73-5C43-A5A8-F619ADA69383}"/>
            </ac:spMkLst>
          </pc:spChg>
          <pc:spChg chg="del">
            <ac:chgData name="Joanna Scouler" userId="da2978bb-3a89-42a2-b6f4-686f2140a0cc" providerId="ADAL" clId="{1486DF83-1FEE-7147-BEDC-981F1D5DC72F}" dt="2024-04-12T12:21:00.614" v="4"/>
            <ac:spMkLst>
              <pc:docMk/>
              <pc:sldMasterMk cId="2706793324" sldId="2147483722"/>
              <pc:sldLayoutMk cId="3351390797" sldId="2147483741"/>
              <ac:spMk id="12" creationId="{6388379F-C4DE-4646-93E3-42D263D1AAF5}"/>
            </ac:spMkLst>
          </pc:spChg>
        </pc:sldLayoutChg>
      </pc:sldMasterChg>
    </pc:docChg>
  </pc:docChgLst>
  <pc:docChgLst>
    <pc:chgData name="Georgina Pick" userId="S::g.pick@arkpioneer.org::036a2d0a-b78c-4da7-8e9b-8b10f77470c8" providerId="AD" clId="Web-{D8D7778F-A190-C131-4979-58BBA9801778}"/>
    <pc:docChg chg="modSld">
      <pc:chgData name="Georgina Pick" userId="S::g.pick@arkpioneer.org::036a2d0a-b78c-4da7-8e9b-8b10f77470c8" providerId="AD" clId="Web-{D8D7778F-A190-C131-4979-58BBA9801778}" dt="2021-06-20T17:25:19.422" v="1" actId="20577"/>
      <pc:docMkLst>
        <pc:docMk/>
      </pc:docMkLst>
      <pc:sldChg chg="modSp">
        <pc:chgData name="Georgina Pick" userId="S::g.pick@arkpioneer.org::036a2d0a-b78c-4da7-8e9b-8b10f77470c8" providerId="AD" clId="Web-{D8D7778F-A190-C131-4979-58BBA9801778}" dt="2021-06-20T17:25:19.422" v="1" actId="20577"/>
        <pc:sldMkLst>
          <pc:docMk/>
          <pc:sldMk cId="443262617" sldId="273"/>
        </pc:sldMkLst>
        <pc:spChg chg="mod">
          <ac:chgData name="Georgina Pick" userId="S::g.pick@arkpioneer.org::036a2d0a-b78c-4da7-8e9b-8b10f77470c8" providerId="AD" clId="Web-{D8D7778F-A190-C131-4979-58BBA9801778}" dt="2021-06-20T17:25:19.422" v="1" actId="20577"/>
          <ac:spMkLst>
            <pc:docMk/>
            <pc:sldMk cId="443262617" sldId="273"/>
            <ac:spMk id="5" creationId="{6D60086D-B95F-4EEF-9ABD-678473C2A3F5}"/>
          </ac:spMkLst>
        </pc:spChg>
      </pc:sldChg>
    </pc:docChg>
  </pc:docChgLst>
  <pc:docChgLst>
    <pc:chgData name="Joanna Scouler" userId="da2978bb-3a89-42a2-b6f4-686f2140a0cc" providerId="ADAL" clId="{F32DFE6D-BD43-1846-87FA-EA348C00D0B1}"/>
    <pc:docChg chg="custSel addSld delSld modSld">
      <pc:chgData name="Joanna Scouler" userId="da2978bb-3a89-42a2-b6f4-686f2140a0cc" providerId="ADAL" clId="{F32DFE6D-BD43-1846-87FA-EA348C00D0B1}" dt="2022-04-07T14:52:43.375" v="54" actId="1037"/>
      <pc:docMkLst>
        <pc:docMk/>
      </pc:docMkLst>
      <pc:sldChg chg="modSp mod">
        <pc:chgData name="Joanna Scouler" userId="da2978bb-3a89-42a2-b6f4-686f2140a0cc" providerId="ADAL" clId="{F32DFE6D-BD43-1846-87FA-EA348C00D0B1}" dt="2022-04-07T14:52:43.375" v="54" actId="1037"/>
        <pc:sldMkLst>
          <pc:docMk/>
          <pc:sldMk cId="4075178077" sldId="262"/>
        </pc:sldMkLst>
        <pc:spChg chg="mod">
          <ac:chgData name="Joanna Scouler" userId="da2978bb-3a89-42a2-b6f4-686f2140a0cc" providerId="ADAL" clId="{F32DFE6D-BD43-1846-87FA-EA348C00D0B1}" dt="2022-04-07T14:52:39.619" v="51" actId="1076"/>
          <ac:spMkLst>
            <pc:docMk/>
            <pc:sldMk cId="4075178077" sldId="262"/>
            <ac:spMk id="5" creationId="{8BE7F6E4-3567-3641-ABCA-436D9F706EB8}"/>
          </ac:spMkLst>
        </pc:spChg>
        <pc:spChg chg="mod">
          <ac:chgData name="Joanna Scouler" userId="da2978bb-3a89-42a2-b6f4-686f2140a0cc" providerId="ADAL" clId="{F32DFE6D-BD43-1846-87FA-EA348C00D0B1}" dt="2022-04-07T14:52:27.065" v="42" actId="255"/>
          <ac:spMkLst>
            <pc:docMk/>
            <pc:sldMk cId="4075178077" sldId="262"/>
            <ac:spMk id="6" creationId="{00000000-0000-0000-0000-000000000000}"/>
          </ac:spMkLst>
        </pc:spChg>
        <pc:spChg chg="mod">
          <ac:chgData name="Joanna Scouler" userId="da2978bb-3a89-42a2-b6f4-686f2140a0cc" providerId="ADAL" clId="{F32DFE6D-BD43-1846-87FA-EA348C00D0B1}" dt="2022-04-07T14:52:43.375" v="54" actId="1037"/>
          <ac:spMkLst>
            <pc:docMk/>
            <pc:sldMk cId="4075178077" sldId="262"/>
            <ac:spMk id="7" creationId="{86E6E197-EBAB-164B-8068-C17FED46B85C}"/>
          </ac:spMkLst>
        </pc:spChg>
        <pc:spChg chg="mod">
          <ac:chgData name="Joanna Scouler" userId="da2978bb-3a89-42a2-b6f4-686f2140a0cc" providerId="ADAL" clId="{F32DFE6D-BD43-1846-87FA-EA348C00D0B1}" dt="2022-04-07T14:52:36.848" v="50" actId="1038"/>
          <ac:spMkLst>
            <pc:docMk/>
            <pc:sldMk cId="4075178077" sldId="262"/>
            <ac:spMk id="25" creationId="{9A2978FE-89EB-484D-BD59-56AD713DC92A}"/>
          </ac:spMkLst>
        </pc:spChg>
      </pc:sldChg>
      <pc:sldChg chg="delSp modSp mod">
        <pc:chgData name="Joanna Scouler" userId="da2978bb-3a89-42a2-b6f4-686f2140a0cc" providerId="ADAL" clId="{F32DFE6D-BD43-1846-87FA-EA348C00D0B1}" dt="2022-04-07T14:52:11.478" v="37" actId="478"/>
        <pc:sldMkLst>
          <pc:docMk/>
          <pc:sldMk cId="408376181" sldId="279"/>
        </pc:sldMkLst>
        <pc:spChg chg="mod">
          <ac:chgData name="Joanna Scouler" userId="da2978bb-3a89-42a2-b6f4-686f2140a0cc" providerId="ADAL" clId="{F32DFE6D-BD43-1846-87FA-EA348C00D0B1}" dt="2022-04-07T14:52:07.608" v="35" actId="2711"/>
          <ac:spMkLst>
            <pc:docMk/>
            <pc:sldMk cId="408376181" sldId="279"/>
            <ac:spMk id="2" creationId="{390ADA5D-EF3B-BD4E-93D1-EBAA704F36FE}"/>
          </ac:spMkLst>
        </pc:spChg>
        <pc:spChg chg="del">
          <ac:chgData name="Joanna Scouler" userId="da2978bb-3a89-42a2-b6f4-686f2140a0cc" providerId="ADAL" clId="{F32DFE6D-BD43-1846-87FA-EA348C00D0B1}" dt="2022-04-07T14:52:11.478" v="37" actId="478"/>
          <ac:spMkLst>
            <pc:docMk/>
            <pc:sldMk cId="408376181" sldId="279"/>
            <ac:spMk id="16" creationId="{C69D5AA8-3A1A-964B-9432-373A66C0BF74}"/>
          </ac:spMkLst>
        </pc:spChg>
        <pc:picChg chg="del">
          <ac:chgData name="Joanna Scouler" userId="da2978bb-3a89-42a2-b6f4-686f2140a0cc" providerId="ADAL" clId="{F32DFE6D-BD43-1846-87FA-EA348C00D0B1}" dt="2022-04-07T14:52:10.180" v="36" actId="478"/>
          <ac:picMkLst>
            <pc:docMk/>
            <pc:sldMk cId="408376181" sldId="279"/>
            <ac:picMk id="15" creationId="{666D5E6B-23EA-C14D-BFA2-D0601D02878E}"/>
          </ac:picMkLst>
        </pc:picChg>
      </pc:sldChg>
      <pc:sldChg chg="modNotesTx">
        <pc:chgData name="Joanna Scouler" userId="da2978bb-3a89-42a2-b6f4-686f2140a0cc" providerId="ADAL" clId="{F32DFE6D-BD43-1846-87FA-EA348C00D0B1}" dt="2022-04-07T14:51:54.439" v="33" actId="20577"/>
        <pc:sldMkLst>
          <pc:docMk/>
          <pc:sldMk cId="1069633196" sldId="293"/>
        </pc:sldMkLst>
      </pc:sldChg>
      <pc:sldChg chg="modSp mod">
        <pc:chgData name="Joanna Scouler" userId="da2978bb-3a89-42a2-b6f4-686f2140a0cc" providerId="ADAL" clId="{F32DFE6D-BD43-1846-87FA-EA348C00D0B1}" dt="2022-04-07T14:51:32.786" v="31" actId="20577"/>
        <pc:sldMkLst>
          <pc:docMk/>
          <pc:sldMk cId="1966693975" sldId="301"/>
        </pc:sldMkLst>
        <pc:spChg chg="mod">
          <ac:chgData name="Joanna Scouler" userId="da2978bb-3a89-42a2-b6f4-686f2140a0cc" providerId="ADAL" clId="{F32DFE6D-BD43-1846-87FA-EA348C00D0B1}" dt="2022-04-07T14:51:30.897" v="29" actId="20577"/>
          <ac:spMkLst>
            <pc:docMk/>
            <pc:sldMk cId="1966693975" sldId="301"/>
            <ac:spMk id="10" creationId="{9C9974A5-8275-CF4E-AF9F-06F6CE8CB111}"/>
          </ac:spMkLst>
        </pc:spChg>
        <pc:spChg chg="mod">
          <ac:chgData name="Joanna Scouler" userId="da2978bb-3a89-42a2-b6f4-686f2140a0cc" providerId="ADAL" clId="{F32DFE6D-BD43-1846-87FA-EA348C00D0B1}" dt="2022-04-07T14:51:32.786" v="31" actId="20577"/>
          <ac:spMkLst>
            <pc:docMk/>
            <pc:sldMk cId="1966693975" sldId="301"/>
            <ac:spMk id="11" creationId="{83040831-9F4D-D845-953A-5CB308BE41E2}"/>
          </ac:spMkLst>
        </pc:spChg>
        <pc:spChg chg="mod">
          <ac:chgData name="Joanna Scouler" userId="da2978bb-3a89-42a2-b6f4-686f2140a0cc" providerId="ADAL" clId="{F32DFE6D-BD43-1846-87FA-EA348C00D0B1}" dt="2022-04-07T14:51:27.404" v="27" actId="20577"/>
          <ac:spMkLst>
            <pc:docMk/>
            <pc:sldMk cId="1966693975" sldId="301"/>
            <ac:spMk id="14" creationId="{A2C825F2-5973-4048-9A5C-E0A4E794080E}"/>
          </ac:spMkLst>
        </pc:spChg>
        <pc:spChg chg="mod">
          <ac:chgData name="Joanna Scouler" userId="da2978bb-3a89-42a2-b6f4-686f2140a0cc" providerId="ADAL" clId="{F32DFE6D-BD43-1846-87FA-EA348C00D0B1}" dt="2022-04-07T14:51:25.493" v="25" actId="20577"/>
          <ac:spMkLst>
            <pc:docMk/>
            <pc:sldMk cId="1966693975" sldId="301"/>
            <ac:spMk id="15" creationId="{3743B4BE-5CB7-F14B-9620-8B20D1CED962}"/>
          </ac:spMkLst>
        </pc:spChg>
      </pc:sldChg>
      <pc:sldChg chg="modSp">
        <pc:chgData name="Joanna Scouler" userId="da2978bb-3a89-42a2-b6f4-686f2140a0cc" providerId="ADAL" clId="{F32DFE6D-BD43-1846-87FA-EA348C00D0B1}" dt="2022-04-07T14:52:02.876" v="34" actId="207"/>
        <pc:sldMkLst>
          <pc:docMk/>
          <pc:sldMk cId="1221069533" sldId="310"/>
        </pc:sldMkLst>
        <pc:spChg chg="mod">
          <ac:chgData name="Joanna Scouler" userId="da2978bb-3a89-42a2-b6f4-686f2140a0cc" providerId="ADAL" clId="{F32DFE6D-BD43-1846-87FA-EA348C00D0B1}" dt="2022-04-07T14:52:02.876" v="34" actId="207"/>
          <ac:spMkLst>
            <pc:docMk/>
            <pc:sldMk cId="1221069533" sldId="310"/>
            <ac:spMk id="5" creationId="{19E8EA5F-803E-46C3-B2FD-BAB7B1C6DD6F}"/>
          </ac:spMkLst>
        </pc:spChg>
        <pc:spChg chg="mod">
          <ac:chgData name="Joanna Scouler" userId="da2978bb-3a89-42a2-b6f4-686f2140a0cc" providerId="ADAL" clId="{F32DFE6D-BD43-1846-87FA-EA348C00D0B1}" dt="2022-04-07T14:52:02.876" v="34" actId="207"/>
          <ac:spMkLst>
            <pc:docMk/>
            <pc:sldMk cId="1221069533" sldId="310"/>
            <ac:spMk id="6" creationId="{6FABB5C1-C0CF-47DC-890C-91CC88B15029}"/>
          </ac:spMkLst>
        </pc:spChg>
        <pc:spChg chg="mod">
          <ac:chgData name="Joanna Scouler" userId="da2978bb-3a89-42a2-b6f4-686f2140a0cc" providerId="ADAL" clId="{F32DFE6D-BD43-1846-87FA-EA348C00D0B1}" dt="2022-04-07T14:52:02.876" v="34" actId="207"/>
          <ac:spMkLst>
            <pc:docMk/>
            <pc:sldMk cId="1221069533" sldId="310"/>
            <ac:spMk id="7" creationId="{CC91BDE2-441B-4CCE-B351-650AE0020843}"/>
          </ac:spMkLst>
        </pc:spChg>
        <pc:spChg chg="mod">
          <ac:chgData name="Joanna Scouler" userId="da2978bb-3a89-42a2-b6f4-686f2140a0cc" providerId="ADAL" clId="{F32DFE6D-BD43-1846-87FA-EA348C00D0B1}" dt="2022-04-07T14:52:02.876" v="34" actId="207"/>
          <ac:spMkLst>
            <pc:docMk/>
            <pc:sldMk cId="1221069533" sldId="310"/>
            <ac:spMk id="9" creationId="{661ADF39-B950-4691-84E8-17FB1E0E0760}"/>
          </ac:spMkLst>
        </pc:spChg>
        <pc:spChg chg="mod">
          <ac:chgData name="Joanna Scouler" userId="da2978bb-3a89-42a2-b6f4-686f2140a0cc" providerId="ADAL" clId="{F32DFE6D-BD43-1846-87FA-EA348C00D0B1}" dt="2022-04-07T14:52:02.876" v="34" actId="207"/>
          <ac:spMkLst>
            <pc:docMk/>
            <pc:sldMk cId="1221069533" sldId="310"/>
            <ac:spMk id="10" creationId="{C5207AC8-3E8C-4F94-B05E-B23658BB4F56}"/>
          </ac:spMkLst>
        </pc:spChg>
      </pc:sldChg>
      <pc:sldChg chg="del">
        <pc:chgData name="Joanna Scouler" userId="da2978bb-3a89-42a2-b6f4-686f2140a0cc" providerId="ADAL" clId="{F32DFE6D-BD43-1846-87FA-EA348C00D0B1}" dt="2022-04-07T14:51:15.939" v="21" actId="2696"/>
        <pc:sldMkLst>
          <pc:docMk/>
          <pc:sldMk cId="1658734986" sldId="349"/>
        </pc:sldMkLst>
      </pc:sldChg>
      <pc:sldChg chg="modSp mod">
        <pc:chgData name="Joanna Scouler" userId="da2978bb-3a89-42a2-b6f4-686f2140a0cc" providerId="ADAL" clId="{F32DFE6D-BD43-1846-87FA-EA348C00D0B1}" dt="2022-04-07T14:51:21.443" v="23" actId="1076"/>
        <pc:sldMkLst>
          <pc:docMk/>
          <pc:sldMk cId="810804710" sldId="355"/>
        </pc:sldMkLst>
        <pc:picChg chg="mod">
          <ac:chgData name="Joanna Scouler" userId="da2978bb-3a89-42a2-b6f4-686f2140a0cc" providerId="ADAL" clId="{F32DFE6D-BD43-1846-87FA-EA348C00D0B1}" dt="2022-04-07T14:51:21.443" v="23" actId="1076"/>
          <ac:picMkLst>
            <pc:docMk/>
            <pc:sldMk cId="810804710" sldId="355"/>
            <ac:picMk id="5" creationId="{5EFB795B-0CD6-3A42-B5F0-30E3BD2B2E7D}"/>
          </ac:picMkLst>
        </pc:picChg>
      </pc:sldChg>
      <pc:sldChg chg="modSp">
        <pc:chgData name="Joanna Scouler" userId="da2978bb-3a89-42a2-b6f4-686f2140a0cc" providerId="ADAL" clId="{F32DFE6D-BD43-1846-87FA-EA348C00D0B1}" dt="2022-04-07T14:50:23.154" v="1" actId="113"/>
        <pc:sldMkLst>
          <pc:docMk/>
          <pc:sldMk cId="2290180924" sldId="356"/>
        </pc:sldMkLst>
        <pc:spChg chg="mod">
          <ac:chgData name="Joanna Scouler" userId="da2978bb-3a89-42a2-b6f4-686f2140a0cc" providerId="ADAL" clId="{F32DFE6D-BD43-1846-87FA-EA348C00D0B1}" dt="2022-04-07T14:50:23.154" v="1" actId="113"/>
          <ac:spMkLst>
            <pc:docMk/>
            <pc:sldMk cId="2290180924" sldId="356"/>
            <ac:spMk id="8" creationId="{5156D7DA-519C-2043-A6BC-E38E546626A2}"/>
          </ac:spMkLst>
        </pc:spChg>
        <pc:spChg chg="mod">
          <ac:chgData name="Joanna Scouler" userId="da2978bb-3a89-42a2-b6f4-686f2140a0cc" providerId="ADAL" clId="{F32DFE6D-BD43-1846-87FA-EA348C00D0B1}" dt="2022-04-07T14:50:23.154" v="1" actId="113"/>
          <ac:spMkLst>
            <pc:docMk/>
            <pc:sldMk cId="2290180924" sldId="356"/>
            <ac:spMk id="11" creationId="{E196108D-F2F3-3A4D-96C8-58980F20A79D}"/>
          </ac:spMkLst>
        </pc:spChg>
        <pc:spChg chg="mod">
          <ac:chgData name="Joanna Scouler" userId="da2978bb-3a89-42a2-b6f4-686f2140a0cc" providerId="ADAL" clId="{F32DFE6D-BD43-1846-87FA-EA348C00D0B1}" dt="2022-04-07T14:50:23.154" v="1" actId="113"/>
          <ac:spMkLst>
            <pc:docMk/>
            <pc:sldMk cId="2290180924" sldId="356"/>
            <ac:spMk id="12" creationId="{7521A41A-98B7-D040-8C9B-2A4F4776ECAB}"/>
          </ac:spMkLst>
        </pc:spChg>
        <pc:spChg chg="mod">
          <ac:chgData name="Joanna Scouler" userId="da2978bb-3a89-42a2-b6f4-686f2140a0cc" providerId="ADAL" clId="{F32DFE6D-BD43-1846-87FA-EA348C00D0B1}" dt="2022-04-07T14:50:23.154" v="1" actId="113"/>
          <ac:spMkLst>
            <pc:docMk/>
            <pc:sldMk cId="2290180924" sldId="356"/>
            <ac:spMk id="15" creationId="{80EF9F49-9FE9-B14B-BCEA-19DDAFCCB6EA}"/>
          </ac:spMkLst>
        </pc:spChg>
        <pc:spChg chg="mod">
          <ac:chgData name="Joanna Scouler" userId="da2978bb-3a89-42a2-b6f4-686f2140a0cc" providerId="ADAL" clId="{F32DFE6D-BD43-1846-87FA-EA348C00D0B1}" dt="2022-04-07T14:50:23.154" v="1" actId="113"/>
          <ac:spMkLst>
            <pc:docMk/>
            <pc:sldMk cId="2290180924" sldId="356"/>
            <ac:spMk id="16" creationId="{6DD8CEF1-C10D-764A-BD00-F617DDFF5906}"/>
          </ac:spMkLst>
        </pc:spChg>
      </pc:sldChg>
      <pc:sldChg chg="modSp add mod modClrScheme chgLayout modNotesTx">
        <pc:chgData name="Joanna Scouler" userId="da2978bb-3a89-42a2-b6f4-686f2140a0cc" providerId="ADAL" clId="{F32DFE6D-BD43-1846-87FA-EA348C00D0B1}" dt="2022-04-07T14:51:13.858" v="20" actId="20577"/>
        <pc:sldMkLst>
          <pc:docMk/>
          <pc:sldMk cId="4043307828" sldId="363"/>
        </pc:sldMkLst>
        <pc:spChg chg="mod ord">
          <ac:chgData name="Joanna Scouler" userId="da2978bb-3a89-42a2-b6f4-686f2140a0cc" providerId="ADAL" clId="{F32DFE6D-BD43-1846-87FA-EA348C00D0B1}" dt="2022-04-07T14:50:58.609" v="13" actId="20577"/>
          <ac:spMkLst>
            <pc:docMk/>
            <pc:sldMk cId="4043307828" sldId="363"/>
            <ac:spMk id="2" creationId="{21F6D3BF-8D78-3D41-8D2E-5FED3055FC80}"/>
          </ac:spMkLst>
        </pc:spChg>
        <pc:spChg chg="mod ord">
          <ac:chgData name="Joanna Scouler" userId="da2978bb-3a89-42a2-b6f4-686f2140a0cc" providerId="ADAL" clId="{F32DFE6D-BD43-1846-87FA-EA348C00D0B1}" dt="2022-04-07T14:50:56.165" v="11" actId="20577"/>
          <ac:spMkLst>
            <pc:docMk/>
            <pc:sldMk cId="4043307828" sldId="363"/>
            <ac:spMk id="3" creationId="{8676A10C-2676-7549-90A1-140565D5F092}"/>
          </ac:spMkLst>
        </pc:spChg>
        <pc:spChg chg="mod">
          <ac:chgData name="Joanna Scouler" userId="da2978bb-3a89-42a2-b6f4-686f2140a0cc" providerId="ADAL" clId="{F32DFE6D-BD43-1846-87FA-EA348C00D0B1}" dt="2022-04-07T14:51:07.569" v="19" actId="113"/>
          <ac:spMkLst>
            <pc:docMk/>
            <pc:sldMk cId="4043307828" sldId="363"/>
            <ac:spMk id="15" creationId="{E332928A-F819-B044-B9B0-2CCE568A7BBC}"/>
          </ac:spMkLst>
        </pc:spChg>
      </pc:sldChg>
    </pc:docChg>
  </pc:docChgLst>
  <pc:docChgLst>
    <pc:chgData name="Joanna Scouler" userId="da2978bb-3a89-42a2-b6f4-686f2140a0cc" providerId="ADAL" clId="{7CE551E5-D1FE-894E-BDB3-402222A5BCA8}"/>
    <pc:docChg chg="custSel modSld">
      <pc:chgData name="Joanna Scouler" userId="da2978bb-3a89-42a2-b6f4-686f2140a0cc" providerId="ADAL" clId="{7CE551E5-D1FE-894E-BDB3-402222A5BCA8}" dt="2021-11-11T15:57:59.115" v="27" actId="20577"/>
      <pc:docMkLst>
        <pc:docMk/>
      </pc:docMkLst>
      <pc:sldChg chg="modNotesTx">
        <pc:chgData name="Joanna Scouler" userId="da2978bb-3a89-42a2-b6f4-686f2140a0cc" providerId="ADAL" clId="{7CE551E5-D1FE-894E-BDB3-402222A5BCA8}" dt="2021-11-11T15:56:37.802" v="8" actId="20577"/>
        <pc:sldMkLst>
          <pc:docMk/>
          <pc:sldMk cId="443262617" sldId="273"/>
        </pc:sldMkLst>
      </pc:sldChg>
      <pc:sldChg chg="addSp delSp modSp mod modNotesTx">
        <pc:chgData name="Joanna Scouler" userId="da2978bb-3a89-42a2-b6f4-686f2140a0cc" providerId="ADAL" clId="{7CE551E5-D1FE-894E-BDB3-402222A5BCA8}" dt="2021-11-11T15:57:59.115" v="27" actId="20577"/>
        <pc:sldMkLst>
          <pc:docMk/>
          <pc:sldMk cId="2809036708" sldId="307"/>
        </pc:sldMkLst>
        <pc:picChg chg="del">
          <ac:chgData name="Joanna Scouler" userId="da2978bb-3a89-42a2-b6f4-686f2140a0cc" providerId="ADAL" clId="{7CE551E5-D1FE-894E-BDB3-402222A5BCA8}" dt="2021-11-11T15:57:49.587" v="9" actId="478"/>
          <ac:picMkLst>
            <pc:docMk/>
            <pc:sldMk cId="2809036708" sldId="307"/>
            <ac:picMk id="2" creationId="{EB9BACCC-8529-334A-A7B9-85F65A81A139}"/>
          </ac:picMkLst>
        </pc:picChg>
        <pc:picChg chg="add mod">
          <ac:chgData name="Joanna Scouler" userId="da2978bb-3a89-42a2-b6f4-686f2140a0cc" providerId="ADAL" clId="{7CE551E5-D1FE-894E-BDB3-402222A5BCA8}" dt="2021-11-11T15:57:54.839" v="13" actId="14100"/>
          <ac:picMkLst>
            <pc:docMk/>
            <pc:sldMk cId="2809036708" sldId="307"/>
            <ac:picMk id="1026" creationId="{DA74ECBD-DB7D-CC49-ABBA-7A5F9537FA96}"/>
          </ac:picMkLst>
        </pc:picChg>
      </pc:sldChg>
    </pc:docChg>
  </pc:docChgLst>
  <pc:docChgLst>
    <pc:chgData name="Shauna O'Brien" userId="2cccf8d3-fcb4-4082-ab59-b4bd17c66c6c" providerId="ADAL" clId="{6EDBE280-5DC0-254A-A9E9-6D4E1BB3184E}"/>
    <pc:docChg chg="custSel delSld modSld">
      <pc:chgData name="Shauna O'Brien" userId="2cccf8d3-fcb4-4082-ab59-b4bd17c66c6c" providerId="ADAL" clId="{6EDBE280-5DC0-254A-A9E9-6D4E1BB3184E}" dt="2021-07-07T12:00:00.334" v="89" actId="2696"/>
      <pc:docMkLst>
        <pc:docMk/>
      </pc:docMkLst>
      <pc:sldChg chg="modSp mod">
        <pc:chgData name="Shauna O'Brien" userId="2cccf8d3-fcb4-4082-ab59-b4bd17c66c6c" providerId="ADAL" clId="{6EDBE280-5DC0-254A-A9E9-6D4E1BB3184E}" dt="2021-07-07T11:37:54.352" v="53" actId="113"/>
        <pc:sldMkLst>
          <pc:docMk/>
          <pc:sldMk cId="4075178077" sldId="262"/>
        </pc:sldMkLst>
        <pc:spChg chg="mod">
          <ac:chgData name="Shauna O'Brien" userId="2cccf8d3-fcb4-4082-ab59-b4bd17c66c6c" providerId="ADAL" clId="{6EDBE280-5DC0-254A-A9E9-6D4E1BB3184E}" dt="2021-07-07T11:37:48.800" v="51" actId="20577"/>
          <ac:spMkLst>
            <pc:docMk/>
            <pc:sldMk cId="4075178077" sldId="262"/>
            <ac:spMk id="2" creationId="{063DA025-EDA1-8643-9341-8D8B0D408EE6}"/>
          </ac:spMkLst>
        </pc:spChg>
        <pc:spChg chg="mod">
          <ac:chgData name="Shauna O'Brien" userId="2cccf8d3-fcb4-4082-ab59-b4bd17c66c6c" providerId="ADAL" clId="{6EDBE280-5DC0-254A-A9E9-6D4E1BB3184E}" dt="2021-07-07T11:37:54.352" v="53" actId="113"/>
          <ac:spMkLst>
            <pc:docMk/>
            <pc:sldMk cId="4075178077" sldId="262"/>
            <ac:spMk id="5" creationId="{8BE7F6E4-3567-3641-ABCA-436D9F706EB8}"/>
          </ac:spMkLst>
        </pc:spChg>
        <pc:spChg chg="mod">
          <ac:chgData name="Shauna O'Brien" userId="2cccf8d3-fcb4-4082-ab59-b4bd17c66c6c" providerId="ADAL" clId="{6EDBE280-5DC0-254A-A9E9-6D4E1BB3184E}" dt="2021-07-07T11:37:54.352" v="53" actId="113"/>
          <ac:spMkLst>
            <pc:docMk/>
            <pc:sldMk cId="4075178077" sldId="262"/>
            <ac:spMk id="7" creationId="{86E6E197-EBAB-164B-8068-C17FED46B85C}"/>
          </ac:spMkLst>
        </pc:spChg>
        <pc:spChg chg="mod">
          <ac:chgData name="Shauna O'Brien" userId="2cccf8d3-fcb4-4082-ab59-b4bd17c66c6c" providerId="ADAL" clId="{6EDBE280-5DC0-254A-A9E9-6D4E1BB3184E}" dt="2021-07-07T11:37:54.352" v="53" actId="113"/>
          <ac:spMkLst>
            <pc:docMk/>
            <pc:sldMk cId="4075178077" sldId="262"/>
            <ac:spMk id="25" creationId="{9A2978FE-89EB-484D-BD59-56AD713DC92A}"/>
          </ac:spMkLst>
        </pc:spChg>
      </pc:sldChg>
      <pc:sldChg chg="modNotesTx">
        <pc:chgData name="Shauna O'Brien" userId="2cccf8d3-fcb4-4082-ab59-b4bd17c66c6c" providerId="ADAL" clId="{6EDBE280-5DC0-254A-A9E9-6D4E1BB3184E}" dt="2021-07-07T11:59:52.992" v="88" actId="20577"/>
        <pc:sldMkLst>
          <pc:docMk/>
          <pc:sldMk cId="443262617" sldId="273"/>
        </pc:sldMkLst>
      </pc:sldChg>
      <pc:sldChg chg="del">
        <pc:chgData name="Shauna O'Brien" userId="2cccf8d3-fcb4-4082-ab59-b4bd17c66c6c" providerId="ADAL" clId="{6EDBE280-5DC0-254A-A9E9-6D4E1BB3184E}" dt="2021-07-07T12:00:00.334" v="89" actId="2696"/>
        <pc:sldMkLst>
          <pc:docMk/>
          <pc:sldMk cId="534322049" sldId="308"/>
        </pc:sldMkLst>
      </pc:sldChg>
      <pc:sldChg chg="addSp delSp modSp mod">
        <pc:chgData name="Shauna O'Brien" userId="2cccf8d3-fcb4-4082-ab59-b4bd17c66c6c" providerId="ADAL" clId="{6EDBE280-5DC0-254A-A9E9-6D4E1BB3184E}" dt="2021-07-07T11:53:03.444" v="56" actId="167"/>
        <pc:sldMkLst>
          <pc:docMk/>
          <pc:sldMk cId="1658734986" sldId="349"/>
        </pc:sldMkLst>
        <pc:picChg chg="del">
          <ac:chgData name="Shauna O'Brien" userId="2cccf8d3-fcb4-4082-ab59-b4bd17c66c6c" providerId="ADAL" clId="{6EDBE280-5DC0-254A-A9E9-6D4E1BB3184E}" dt="2021-07-07T11:53:00.901" v="54" actId="478"/>
          <ac:picMkLst>
            <pc:docMk/>
            <pc:sldMk cId="1658734986" sldId="349"/>
            <ac:picMk id="4" creationId="{B71506C8-C5DE-814F-8C27-D32ECF96CB91}"/>
          </ac:picMkLst>
        </pc:picChg>
        <pc:picChg chg="add mod">
          <ac:chgData name="Shauna O'Brien" userId="2cccf8d3-fcb4-4082-ab59-b4bd17c66c6c" providerId="ADAL" clId="{6EDBE280-5DC0-254A-A9E9-6D4E1BB3184E}" dt="2021-07-07T11:53:03.444" v="56" actId="167"/>
          <ac:picMkLst>
            <pc:docMk/>
            <pc:sldMk cId="1658734986" sldId="349"/>
            <ac:picMk id="14" creationId="{929813A4-80B9-7E4F-AD52-6E0BCCBA7E89}"/>
          </ac:picMkLst>
        </pc:picChg>
      </pc:sldChg>
      <pc:sldChg chg="modSp mod">
        <pc:chgData name="Shauna O'Brien" userId="2cccf8d3-fcb4-4082-ab59-b4bd17c66c6c" providerId="ADAL" clId="{6EDBE280-5DC0-254A-A9E9-6D4E1BB3184E}" dt="2021-07-07T11:37:36.976" v="19" actId="20577"/>
        <pc:sldMkLst>
          <pc:docMk/>
          <pc:sldMk cId="2290180924" sldId="356"/>
        </pc:sldMkLst>
        <pc:spChg chg="mod">
          <ac:chgData name="Shauna O'Brien" userId="2cccf8d3-fcb4-4082-ab59-b4bd17c66c6c" providerId="ADAL" clId="{6EDBE280-5DC0-254A-A9E9-6D4E1BB3184E}" dt="2021-07-07T11:37:36.976" v="19" actId="20577"/>
          <ac:spMkLst>
            <pc:docMk/>
            <pc:sldMk cId="2290180924" sldId="356"/>
            <ac:spMk id="6" creationId="{00000000-0000-0000-0000-000000000000}"/>
          </ac:spMkLst>
        </pc:spChg>
      </pc:sldChg>
    </pc:docChg>
  </pc:docChgLst>
  <pc:docChgLst>
    <pc:chgData name="Kathleen Webb" userId="S::kathleen.webb@arkcurriculumplus.org.uk::cbb8dd05-48af-49e8-b1d0-c6b737c1bd12" providerId="AD" clId="Web-{DBC0226E-2E7F-2827-6050-D9420D38B42A}"/>
    <pc:docChg chg="modSld">
      <pc:chgData name="Kathleen Webb" userId="S::kathleen.webb@arkcurriculumplus.org.uk::cbb8dd05-48af-49e8-b1d0-c6b737c1bd12" providerId="AD" clId="Web-{DBC0226E-2E7F-2827-6050-D9420D38B42A}" dt="2023-02-08T21:23:05.607" v="2"/>
      <pc:docMkLst>
        <pc:docMk/>
      </pc:docMkLst>
      <pc:sldChg chg="modNotes">
        <pc:chgData name="Kathleen Webb" userId="S::kathleen.webb@arkcurriculumplus.org.uk::cbb8dd05-48af-49e8-b1d0-c6b737c1bd12" providerId="AD" clId="Web-{DBC0226E-2E7F-2827-6050-D9420D38B42A}" dt="2023-02-08T21:23:05.607" v="2"/>
        <pc:sldMkLst>
          <pc:docMk/>
          <pc:sldMk cId="4075178077" sldId="262"/>
        </pc:sldMkLst>
      </pc:sldChg>
    </pc:docChg>
  </pc:docChgLst>
  <pc:docChgLst>
    <pc:chgData name="Joanna Scouler" userId="da2978bb-3a89-42a2-b6f4-686f2140a0cc" providerId="ADAL" clId="{09C002B2-7561-5846-AE42-4943F35C79D1}"/>
    <pc:docChg chg="modMainMaster">
      <pc:chgData name="Joanna Scouler" userId="da2978bb-3a89-42a2-b6f4-686f2140a0cc" providerId="ADAL" clId="{09C002B2-7561-5846-AE42-4943F35C79D1}" dt="2022-05-18T08:38:26.580" v="0"/>
      <pc:docMkLst>
        <pc:docMk/>
      </pc:docMkLst>
      <pc:sldMasterChg chg="modSldLayout">
        <pc:chgData name="Joanna Scouler" userId="da2978bb-3a89-42a2-b6f4-686f2140a0cc" providerId="ADAL" clId="{09C002B2-7561-5846-AE42-4943F35C79D1}" dt="2022-05-18T08:38:26.580" v="0"/>
        <pc:sldMasterMkLst>
          <pc:docMk/>
          <pc:sldMasterMk cId="546017218" sldId="2147483672"/>
        </pc:sldMasterMkLst>
        <pc:sldLayoutChg chg="addSp modSp">
          <pc:chgData name="Joanna Scouler" userId="da2978bb-3a89-42a2-b6f4-686f2140a0cc" providerId="ADAL" clId="{09C002B2-7561-5846-AE42-4943F35C79D1}" dt="2022-05-18T08:38:26.580" v="0"/>
          <pc:sldLayoutMkLst>
            <pc:docMk/>
            <pc:sldMasterMk cId="546017218" sldId="2147483672"/>
            <pc:sldLayoutMk cId="2352479015" sldId="2147483720"/>
          </pc:sldLayoutMkLst>
          <pc:picChg chg="add mod">
            <ac:chgData name="Joanna Scouler" userId="da2978bb-3a89-42a2-b6f4-686f2140a0cc" providerId="ADAL" clId="{09C002B2-7561-5846-AE42-4943F35C79D1}" dt="2022-05-18T08:38:26.580" v="0"/>
            <ac:picMkLst>
              <pc:docMk/>
              <pc:sldMasterMk cId="546017218" sldId="2147483672"/>
              <pc:sldLayoutMk cId="2352479015" sldId="2147483720"/>
              <ac:picMk id="8" creationId="{C3D4B3DA-454F-8339-3ECF-0031E0430417}"/>
            </ac:picMkLst>
          </pc:picChg>
        </pc:sldLayoutChg>
      </pc:sldMasterChg>
    </pc:docChg>
  </pc:docChgLst>
  <pc:docChgLst>
    <pc:chgData name="Georgina Pick" userId="S::g.pick@arkpioneer.org::036a2d0a-b78c-4da7-8e9b-8b10f77470c8" providerId="AD" clId="Web-{37B5141E-FF5C-C32E-09F9-9D11D815164B}"/>
    <pc:docChg chg="modSld">
      <pc:chgData name="Georgina Pick" userId="S::g.pick@arkpioneer.org::036a2d0a-b78c-4da7-8e9b-8b10f77470c8" providerId="AD" clId="Web-{37B5141E-FF5C-C32E-09F9-9D11D815164B}" dt="2021-06-15T06:51:29.975" v="107"/>
      <pc:docMkLst>
        <pc:docMk/>
      </pc:docMkLst>
      <pc:sldChg chg="modNotes">
        <pc:chgData name="Georgina Pick" userId="S::g.pick@arkpioneer.org::036a2d0a-b78c-4da7-8e9b-8b10f77470c8" providerId="AD" clId="Web-{37B5141E-FF5C-C32E-09F9-9D11D815164B}" dt="2021-06-15T06:51:29.975" v="107"/>
        <pc:sldMkLst>
          <pc:docMk/>
          <pc:sldMk cId="1658734986" sldId="349"/>
        </pc:sldMkLst>
      </pc:sldChg>
    </pc:docChg>
  </pc:docChgLst>
  <pc:docChgLst>
    <pc:chgData name="Joanna Scouler" userId="da2978bb-3a89-42a2-b6f4-686f2140a0cc" providerId="ADAL" clId="{AF96860B-6DA6-D440-823F-DB27892CAAB4}"/>
    <pc:docChg chg="modSld">
      <pc:chgData name="Joanna Scouler" userId="da2978bb-3a89-42a2-b6f4-686f2140a0cc" providerId="ADAL" clId="{AF96860B-6DA6-D440-823F-DB27892CAAB4}" dt="2023-10-16T11:05:43.593" v="132" actId="20577"/>
      <pc:docMkLst>
        <pc:docMk/>
      </pc:docMkLst>
      <pc:sldChg chg="modSp mod modAnim modNotesTx">
        <pc:chgData name="Joanna Scouler" userId="da2978bb-3a89-42a2-b6f4-686f2140a0cc" providerId="ADAL" clId="{AF96860B-6DA6-D440-823F-DB27892CAAB4}" dt="2023-10-16T11:05:43.593" v="132" actId="20577"/>
        <pc:sldMkLst>
          <pc:docMk/>
          <pc:sldMk cId="443262617" sldId="273"/>
        </pc:sldMkLst>
        <pc:spChg chg="mod">
          <ac:chgData name="Joanna Scouler" userId="da2978bb-3a89-42a2-b6f4-686f2140a0cc" providerId="ADAL" clId="{AF96860B-6DA6-D440-823F-DB27892CAAB4}" dt="2023-10-16T11:03:37.855" v="17" actId="1076"/>
          <ac:spMkLst>
            <pc:docMk/>
            <pc:sldMk cId="443262617" sldId="273"/>
            <ac:spMk id="2" creationId="{6FEB47A2-132F-4140-A20A-0740B0F141FE}"/>
          </ac:spMkLst>
        </pc:spChg>
        <pc:spChg chg="mod">
          <ac:chgData name="Joanna Scouler" userId="da2978bb-3a89-42a2-b6f4-686f2140a0cc" providerId="ADAL" clId="{AF96860B-6DA6-D440-823F-DB27892CAAB4}" dt="2023-10-16T11:03:46.942" v="20" actId="113"/>
          <ac:spMkLst>
            <pc:docMk/>
            <pc:sldMk cId="443262617" sldId="273"/>
            <ac:spMk id="4" creationId="{7A1BE264-E970-43F6-BC61-BE908D267ACC}"/>
          </ac:spMkLst>
        </pc:spChg>
        <pc:spChg chg="mod">
          <ac:chgData name="Joanna Scouler" userId="da2978bb-3a89-42a2-b6f4-686f2140a0cc" providerId="ADAL" clId="{AF96860B-6DA6-D440-823F-DB27892CAAB4}" dt="2023-10-16T11:05:24.372" v="131" actId="20577"/>
          <ac:spMkLst>
            <pc:docMk/>
            <pc:sldMk cId="443262617" sldId="273"/>
            <ac:spMk id="5" creationId="{6D60086D-B95F-4EEF-9ABD-678473C2A3F5}"/>
          </ac:spMkLst>
        </pc:spChg>
        <pc:spChg chg="mod">
          <ac:chgData name="Joanna Scouler" userId="da2978bb-3a89-42a2-b6f4-686f2140a0cc" providerId="ADAL" clId="{AF96860B-6DA6-D440-823F-DB27892CAAB4}" dt="2023-10-16T11:03:33.121" v="16" actId="20577"/>
          <ac:spMkLst>
            <pc:docMk/>
            <pc:sldMk cId="443262617" sldId="273"/>
            <ac:spMk id="21" creationId="{43E3846C-229F-3841-8E97-9C15D333A0D9}"/>
          </ac:spMkLst>
        </pc:spChg>
        <pc:picChg chg="mod">
          <ac:chgData name="Joanna Scouler" userId="da2978bb-3a89-42a2-b6f4-686f2140a0cc" providerId="ADAL" clId="{AF96860B-6DA6-D440-823F-DB27892CAAB4}" dt="2023-10-16T11:03:40.534" v="18" actId="1076"/>
          <ac:picMkLst>
            <pc:docMk/>
            <pc:sldMk cId="443262617" sldId="273"/>
            <ac:picMk id="16" creationId="{3FB10FD5-3126-FE4A-9BB9-B7986E28F3D7}"/>
          </ac:picMkLst>
        </pc:picChg>
      </pc:sldChg>
    </pc:docChg>
  </pc:docChgLst>
  <pc:docChgLst>
    <pc:chgData name="Kathleen Webb" userId="cbb8dd05-48af-49e8-b1d0-c6b737c1bd12" providerId="ADAL" clId="{AB2300E9-8C9D-4278-A716-6DFA1049A77F}"/>
    <pc:docChg chg="modSld">
      <pc:chgData name="Kathleen Webb" userId="cbb8dd05-48af-49e8-b1d0-c6b737c1bd12" providerId="ADAL" clId="{AB2300E9-8C9D-4278-A716-6DFA1049A77F}" dt="2021-06-24T13:03:44.546" v="118" actId="20577"/>
      <pc:docMkLst>
        <pc:docMk/>
      </pc:docMkLst>
      <pc:sldChg chg="modSp mod">
        <pc:chgData name="Kathleen Webb" userId="cbb8dd05-48af-49e8-b1d0-c6b737c1bd12" providerId="ADAL" clId="{AB2300E9-8C9D-4278-A716-6DFA1049A77F}" dt="2021-06-24T13:03:44.546" v="118" actId="20577"/>
        <pc:sldMkLst>
          <pc:docMk/>
          <pc:sldMk cId="4075178077" sldId="262"/>
        </pc:sldMkLst>
        <pc:spChg chg="mod">
          <ac:chgData name="Kathleen Webb" userId="cbb8dd05-48af-49e8-b1d0-c6b737c1bd12" providerId="ADAL" clId="{AB2300E9-8C9D-4278-A716-6DFA1049A77F}" dt="2021-06-24T13:03:44.546" v="118" actId="20577"/>
          <ac:spMkLst>
            <pc:docMk/>
            <pc:sldMk cId="4075178077" sldId="262"/>
            <ac:spMk id="6" creationId="{00000000-0000-0000-0000-000000000000}"/>
          </ac:spMkLst>
        </pc:spChg>
      </pc:sldChg>
      <pc:sldChg chg="modNotesTx">
        <pc:chgData name="Kathleen Webb" userId="cbb8dd05-48af-49e8-b1d0-c6b737c1bd12" providerId="ADAL" clId="{AB2300E9-8C9D-4278-A716-6DFA1049A77F}" dt="2021-06-24T12:58:31.489" v="20" actId="20577"/>
        <pc:sldMkLst>
          <pc:docMk/>
          <pc:sldMk cId="443262617" sldId="273"/>
        </pc:sldMkLst>
      </pc:sldChg>
      <pc:sldChg chg="modSp mod">
        <pc:chgData name="Kathleen Webb" userId="cbb8dd05-48af-49e8-b1d0-c6b737c1bd12" providerId="ADAL" clId="{AB2300E9-8C9D-4278-A716-6DFA1049A77F}" dt="2021-06-24T13:01:27.914" v="41" actId="1076"/>
        <pc:sldMkLst>
          <pc:docMk/>
          <pc:sldMk cId="1069633196" sldId="293"/>
        </pc:sldMkLst>
        <pc:spChg chg="mod">
          <ac:chgData name="Kathleen Webb" userId="cbb8dd05-48af-49e8-b1d0-c6b737c1bd12" providerId="ADAL" clId="{AB2300E9-8C9D-4278-A716-6DFA1049A77F}" dt="2021-06-24T13:01:04.620" v="39" actId="2711"/>
          <ac:spMkLst>
            <pc:docMk/>
            <pc:sldMk cId="1069633196" sldId="293"/>
            <ac:spMk id="2" creationId="{56B3D35E-7B34-F94C-9DD3-77176F7C3EC6}"/>
          </ac:spMkLst>
        </pc:spChg>
        <pc:spChg chg="mod">
          <ac:chgData name="Kathleen Webb" userId="cbb8dd05-48af-49e8-b1d0-c6b737c1bd12" providerId="ADAL" clId="{AB2300E9-8C9D-4278-A716-6DFA1049A77F}" dt="2021-06-24T13:01:27.914" v="41" actId="1076"/>
          <ac:spMkLst>
            <pc:docMk/>
            <pc:sldMk cId="1069633196" sldId="293"/>
            <ac:spMk id="13" creationId="{700C92A6-1F3E-F94C-BDB3-CBE7649ADBAB}"/>
          </ac:spMkLst>
        </pc:spChg>
        <pc:picChg chg="mod">
          <ac:chgData name="Kathleen Webb" userId="cbb8dd05-48af-49e8-b1d0-c6b737c1bd12" providerId="ADAL" clId="{AB2300E9-8C9D-4278-A716-6DFA1049A77F}" dt="2021-06-24T13:01:25.392" v="40" actId="14100"/>
          <ac:picMkLst>
            <pc:docMk/>
            <pc:sldMk cId="1069633196" sldId="293"/>
            <ac:picMk id="6" creationId="{5F328345-FF0D-244D-B3C7-37B56DC37B8E}"/>
          </ac:picMkLst>
        </pc:picChg>
      </pc:sldChg>
      <pc:sldChg chg="modSp mod">
        <pc:chgData name="Kathleen Webb" userId="cbb8dd05-48af-49e8-b1d0-c6b737c1bd12" providerId="ADAL" clId="{AB2300E9-8C9D-4278-A716-6DFA1049A77F}" dt="2021-06-24T12:58:05.818" v="0" actId="2711"/>
        <pc:sldMkLst>
          <pc:docMk/>
          <pc:sldMk cId="1966693975" sldId="301"/>
        </pc:sldMkLst>
        <pc:spChg chg="mod">
          <ac:chgData name="Kathleen Webb" userId="cbb8dd05-48af-49e8-b1d0-c6b737c1bd12" providerId="ADAL" clId="{AB2300E9-8C9D-4278-A716-6DFA1049A77F}" dt="2021-06-24T12:58:05.818" v="0" actId="2711"/>
          <ac:spMkLst>
            <pc:docMk/>
            <pc:sldMk cId="1966693975" sldId="301"/>
            <ac:spMk id="3" creationId="{93A752CD-D21D-0342-A8A9-923DAD2939EC}"/>
          </ac:spMkLst>
        </pc:spChg>
      </pc:sldChg>
      <pc:sldChg chg="modSp">
        <pc:chgData name="Kathleen Webb" userId="cbb8dd05-48af-49e8-b1d0-c6b737c1bd12" providerId="ADAL" clId="{AB2300E9-8C9D-4278-A716-6DFA1049A77F}" dt="2021-06-24T12:59:56.416" v="38" actId="20577"/>
        <pc:sldMkLst>
          <pc:docMk/>
          <pc:sldMk cId="2809036708" sldId="307"/>
        </pc:sldMkLst>
        <pc:spChg chg="mod">
          <ac:chgData name="Kathleen Webb" userId="cbb8dd05-48af-49e8-b1d0-c6b737c1bd12" providerId="ADAL" clId="{AB2300E9-8C9D-4278-A716-6DFA1049A77F}" dt="2021-06-24T12:59:56.416" v="38" actId="20577"/>
          <ac:spMkLst>
            <pc:docMk/>
            <pc:sldMk cId="2809036708" sldId="307"/>
            <ac:spMk id="21" creationId="{43E3846C-229F-3841-8E97-9C15D333A0D9}"/>
          </ac:spMkLst>
        </pc:spChg>
      </pc:sldChg>
      <pc:sldChg chg="modSp mod">
        <pc:chgData name="Kathleen Webb" userId="cbb8dd05-48af-49e8-b1d0-c6b737c1bd12" providerId="ADAL" clId="{AB2300E9-8C9D-4278-A716-6DFA1049A77F}" dt="2021-06-24T12:59:33.028" v="21" actId="2711"/>
        <pc:sldMkLst>
          <pc:docMk/>
          <pc:sldMk cId="667262373" sldId="309"/>
        </pc:sldMkLst>
        <pc:spChg chg="mod">
          <ac:chgData name="Kathleen Webb" userId="cbb8dd05-48af-49e8-b1d0-c6b737c1bd12" providerId="ADAL" clId="{AB2300E9-8C9D-4278-A716-6DFA1049A77F}" dt="2021-06-24T12:59:33.028" v="21" actId="2711"/>
          <ac:spMkLst>
            <pc:docMk/>
            <pc:sldMk cId="667262373" sldId="309"/>
            <ac:spMk id="2" creationId="{BA9C878C-8F88-CA4D-97A9-C379821B1F21}"/>
          </ac:spMkLst>
        </pc:spChg>
      </pc:sldChg>
      <pc:sldChg chg="modSp mod modNotesTx">
        <pc:chgData name="Kathleen Webb" userId="cbb8dd05-48af-49e8-b1d0-c6b737c1bd12" providerId="ADAL" clId="{AB2300E9-8C9D-4278-A716-6DFA1049A77F}" dt="2021-06-24T13:02:26.596" v="44" actId="20577"/>
        <pc:sldMkLst>
          <pc:docMk/>
          <pc:sldMk cId="1221069533" sldId="310"/>
        </pc:sldMkLst>
        <pc:spChg chg="mod">
          <ac:chgData name="Kathleen Webb" userId="cbb8dd05-48af-49e8-b1d0-c6b737c1bd12" providerId="ADAL" clId="{AB2300E9-8C9D-4278-A716-6DFA1049A77F}" dt="2021-06-24T13:02:17.185" v="42" actId="2711"/>
          <ac:spMkLst>
            <pc:docMk/>
            <pc:sldMk cId="1221069533" sldId="310"/>
            <ac:spMk id="3" creationId="{48B15103-D154-4A61-A73F-356A52F0AA9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tx>
            <c:strRef>
              <c:f>Sheet3!$B$1</c:f>
              <c:strCache>
                <c:ptCount val="1"/>
                <c:pt idx="0">
                  <c:v>Men</c:v>
                </c:pt>
              </c:strCache>
            </c:strRef>
          </c:tx>
          <c:spPr>
            <a:ln w="38100" cap="rnd">
              <a:solidFill>
                <a:schemeClr val="accent1"/>
              </a:solidFill>
              <a:round/>
            </a:ln>
            <a:effectLst/>
          </c:spPr>
          <c:marker>
            <c:symbol val="none"/>
          </c:marker>
          <c:xVal>
            <c:strRef>
              <c:f>Sheet3!$A$2:$A$13</c:f>
              <c:strCache>
                <c:ptCount val="12"/>
                <c:pt idx="0">
                  <c:v>25-29</c:v>
                </c:pt>
                <c:pt idx="1">
                  <c:v>30-34</c:v>
                </c:pt>
                <c:pt idx="2">
                  <c:v>35-39</c:v>
                </c:pt>
                <c:pt idx="3">
                  <c:v>40-44</c:v>
                </c:pt>
                <c:pt idx="4">
                  <c:v>45-49</c:v>
                </c:pt>
                <c:pt idx="5">
                  <c:v>50-54</c:v>
                </c:pt>
                <c:pt idx="6">
                  <c:v>55-59</c:v>
                </c:pt>
                <c:pt idx="7">
                  <c:v>60-64</c:v>
                </c:pt>
                <c:pt idx="8">
                  <c:v>65-69</c:v>
                </c:pt>
                <c:pt idx="9">
                  <c:v>70-74</c:v>
                </c:pt>
                <c:pt idx="10">
                  <c:v>75-79</c:v>
                </c:pt>
                <c:pt idx="11">
                  <c:v>80+</c:v>
                </c:pt>
              </c:strCache>
            </c:strRef>
          </c:xVal>
          <c:yVal>
            <c:numRef>
              <c:f>Sheet3!$B$2:$B$13</c:f>
              <c:numCache>
                <c:formatCode>General</c:formatCode>
                <c:ptCount val="12"/>
                <c:pt idx="0">
                  <c:v>0</c:v>
                </c:pt>
                <c:pt idx="1">
                  <c:v>1</c:v>
                </c:pt>
                <c:pt idx="2">
                  <c:v>2</c:v>
                </c:pt>
                <c:pt idx="3">
                  <c:v>2</c:v>
                </c:pt>
                <c:pt idx="4">
                  <c:v>5</c:v>
                </c:pt>
                <c:pt idx="5">
                  <c:v>7</c:v>
                </c:pt>
                <c:pt idx="6">
                  <c:v>10</c:v>
                </c:pt>
                <c:pt idx="7">
                  <c:v>18</c:v>
                </c:pt>
                <c:pt idx="8">
                  <c:v>28</c:v>
                </c:pt>
                <c:pt idx="9">
                  <c:v>42</c:v>
                </c:pt>
                <c:pt idx="10">
                  <c:v>64</c:v>
                </c:pt>
                <c:pt idx="11">
                  <c:v>88</c:v>
                </c:pt>
              </c:numCache>
            </c:numRef>
          </c:yVal>
          <c:smooth val="1"/>
          <c:extLst>
            <c:ext xmlns:c16="http://schemas.microsoft.com/office/drawing/2014/chart" uri="{C3380CC4-5D6E-409C-BE32-E72D297353CC}">
              <c16:uniqueId val="{00000000-5898-804F-95FB-1B2741145E99}"/>
            </c:ext>
          </c:extLst>
        </c:ser>
        <c:ser>
          <c:idx val="1"/>
          <c:order val="1"/>
          <c:tx>
            <c:strRef>
              <c:f>Sheet3!$C$1</c:f>
              <c:strCache>
                <c:ptCount val="1"/>
                <c:pt idx="0">
                  <c:v>Women</c:v>
                </c:pt>
              </c:strCache>
            </c:strRef>
          </c:tx>
          <c:spPr>
            <a:ln w="38100" cap="rnd">
              <a:solidFill>
                <a:schemeClr val="tx1"/>
              </a:solidFill>
              <a:round/>
            </a:ln>
            <a:effectLst/>
          </c:spPr>
          <c:marker>
            <c:symbol val="none"/>
          </c:marker>
          <c:xVal>
            <c:strRef>
              <c:f>Sheet3!$A$2:$A$13</c:f>
              <c:strCache>
                <c:ptCount val="12"/>
                <c:pt idx="0">
                  <c:v>25-29</c:v>
                </c:pt>
                <c:pt idx="1">
                  <c:v>30-34</c:v>
                </c:pt>
                <c:pt idx="2">
                  <c:v>35-39</c:v>
                </c:pt>
                <c:pt idx="3">
                  <c:v>40-44</c:v>
                </c:pt>
                <c:pt idx="4">
                  <c:v>45-49</c:v>
                </c:pt>
                <c:pt idx="5">
                  <c:v>50-54</c:v>
                </c:pt>
                <c:pt idx="6">
                  <c:v>55-59</c:v>
                </c:pt>
                <c:pt idx="7">
                  <c:v>60-64</c:v>
                </c:pt>
                <c:pt idx="8">
                  <c:v>65-69</c:v>
                </c:pt>
                <c:pt idx="9">
                  <c:v>70-74</c:v>
                </c:pt>
                <c:pt idx="10">
                  <c:v>75-79</c:v>
                </c:pt>
                <c:pt idx="11">
                  <c:v>80+</c:v>
                </c:pt>
              </c:strCache>
            </c:strRef>
          </c:xVal>
          <c:yVal>
            <c:numRef>
              <c:f>Sheet3!$C$2:$C$13</c:f>
              <c:numCache>
                <c:formatCode>General</c:formatCode>
                <c:ptCount val="12"/>
                <c:pt idx="0">
                  <c:v>0</c:v>
                </c:pt>
                <c:pt idx="1">
                  <c:v>2</c:v>
                </c:pt>
                <c:pt idx="2">
                  <c:v>2</c:v>
                </c:pt>
                <c:pt idx="3">
                  <c:v>2</c:v>
                </c:pt>
                <c:pt idx="4">
                  <c:v>8</c:v>
                </c:pt>
                <c:pt idx="5">
                  <c:v>9</c:v>
                </c:pt>
                <c:pt idx="6">
                  <c:v>10</c:v>
                </c:pt>
                <c:pt idx="7">
                  <c:v>14</c:v>
                </c:pt>
                <c:pt idx="8">
                  <c:v>16</c:v>
                </c:pt>
                <c:pt idx="9">
                  <c:v>20</c:v>
                </c:pt>
                <c:pt idx="10">
                  <c:v>44</c:v>
                </c:pt>
                <c:pt idx="11">
                  <c:v>68</c:v>
                </c:pt>
              </c:numCache>
            </c:numRef>
          </c:yVal>
          <c:smooth val="1"/>
          <c:extLst>
            <c:ext xmlns:c16="http://schemas.microsoft.com/office/drawing/2014/chart" uri="{C3380CC4-5D6E-409C-BE32-E72D297353CC}">
              <c16:uniqueId val="{00000001-5898-804F-95FB-1B2741145E99}"/>
            </c:ext>
          </c:extLst>
        </c:ser>
        <c:dLbls>
          <c:showLegendKey val="0"/>
          <c:showVal val="0"/>
          <c:showCatName val="0"/>
          <c:showSerName val="0"/>
          <c:showPercent val="0"/>
          <c:showBubbleSize val="0"/>
        </c:dLbls>
        <c:axId val="1996679504"/>
        <c:axId val="2003823520"/>
      </c:scatterChart>
      <c:valAx>
        <c:axId val="1996679504"/>
        <c:scaling>
          <c:orientation val="minMax"/>
          <c:max val="12"/>
          <c:min val="1"/>
        </c:scaling>
        <c:delete val="1"/>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majorTickMark val="out"/>
        <c:minorTickMark val="none"/>
        <c:tickLblPos val="nextTo"/>
        <c:crossAx val="2003823520"/>
        <c:crosses val="autoZero"/>
        <c:crossBetween val="midCat"/>
      </c:valAx>
      <c:valAx>
        <c:axId val="20038235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crossAx val="199667950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800">
          <a:solidFill>
            <a:schemeClr val="tx1"/>
          </a:solidFill>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Sheet4!$B$1</c:f>
              <c:strCache>
                <c:ptCount val="1"/>
                <c:pt idx="0">
                  <c:v>1 year </c:v>
                </c:pt>
              </c:strCache>
            </c:strRef>
          </c:tx>
          <c:spPr>
            <a:solidFill>
              <a:schemeClr val="accent1"/>
            </a:solidFill>
            <a:ln>
              <a:noFill/>
            </a:ln>
            <a:effectLst/>
          </c:spPr>
          <c:invertIfNegative val="0"/>
          <c:cat>
            <c:strRef>
              <c:f>Sheet4!$A$2:$A$5</c:f>
              <c:strCache>
                <c:ptCount val="4"/>
                <c:pt idx="0">
                  <c:v>Stage 1</c:v>
                </c:pt>
                <c:pt idx="1">
                  <c:v>Stage 2</c:v>
                </c:pt>
                <c:pt idx="2">
                  <c:v>Stage 3</c:v>
                </c:pt>
                <c:pt idx="3">
                  <c:v>Stage 4</c:v>
                </c:pt>
              </c:strCache>
            </c:strRef>
          </c:cat>
          <c:val>
            <c:numRef>
              <c:f>Sheet4!$B$2:$B$5</c:f>
              <c:numCache>
                <c:formatCode>General</c:formatCode>
                <c:ptCount val="4"/>
                <c:pt idx="0">
                  <c:v>100</c:v>
                </c:pt>
                <c:pt idx="1">
                  <c:v>98</c:v>
                </c:pt>
                <c:pt idx="2">
                  <c:v>94</c:v>
                </c:pt>
                <c:pt idx="3">
                  <c:v>68</c:v>
                </c:pt>
              </c:numCache>
            </c:numRef>
          </c:val>
          <c:extLst>
            <c:ext xmlns:c16="http://schemas.microsoft.com/office/drawing/2014/chart" uri="{C3380CC4-5D6E-409C-BE32-E72D297353CC}">
              <c16:uniqueId val="{00000000-2752-2241-B1BF-3B081BF6ED39}"/>
            </c:ext>
          </c:extLst>
        </c:ser>
        <c:ser>
          <c:idx val="1"/>
          <c:order val="1"/>
          <c:tx>
            <c:strRef>
              <c:f>Sheet4!$C$1</c:f>
              <c:strCache>
                <c:ptCount val="1"/>
                <c:pt idx="0">
                  <c:v>5 year</c:v>
                </c:pt>
              </c:strCache>
            </c:strRef>
          </c:tx>
          <c:spPr>
            <a:solidFill>
              <a:schemeClr val="accent2"/>
            </a:solidFill>
            <a:ln>
              <a:noFill/>
            </a:ln>
            <a:effectLst/>
          </c:spPr>
          <c:invertIfNegative val="0"/>
          <c:cat>
            <c:strRef>
              <c:f>Sheet4!$A$2:$A$5</c:f>
              <c:strCache>
                <c:ptCount val="4"/>
                <c:pt idx="0">
                  <c:v>Stage 1</c:v>
                </c:pt>
                <c:pt idx="1">
                  <c:v>Stage 2</c:v>
                </c:pt>
                <c:pt idx="2">
                  <c:v>Stage 3</c:v>
                </c:pt>
                <c:pt idx="3">
                  <c:v>Stage 4</c:v>
                </c:pt>
              </c:strCache>
            </c:strRef>
          </c:cat>
          <c:val>
            <c:numRef>
              <c:f>Sheet4!$C$2:$C$5</c:f>
              <c:numCache>
                <c:formatCode>General</c:formatCode>
                <c:ptCount val="4"/>
                <c:pt idx="0">
                  <c:v>98</c:v>
                </c:pt>
                <c:pt idx="1">
                  <c:v>88</c:v>
                </c:pt>
                <c:pt idx="2">
                  <c:v>74</c:v>
                </c:pt>
                <c:pt idx="3">
                  <c:v>30</c:v>
                </c:pt>
              </c:numCache>
            </c:numRef>
          </c:val>
          <c:extLst>
            <c:ext xmlns:c16="http://schemas.microsoft.com/office/drawing/2014/chart" uri="{C3380CC4-5D6E-409C-BE32-E72D297353CC}">
              <c16:uniqueId val="{00000001-2752-2241-B1BF-3B081BF6ED39}"/>
            </c:ext>
          </c:extLst>
        </c:ser>
        <c:dLbls>
          <c:showLegendKey val="0"/>
          <c:showVal val="0"/>
          <c:showCatName val="0"/>
          <c:showSerName val="0"/>
          <c:showPercent val="0"/>
          <c:showBubbleSize val="0"/>
        </c:dLbls>
        <c:gapWidth val="219"/>
        <c:overlap val="-27"/>
        <c:axId val="1994071280"/>
        <c:axId val="2078467216"/>
      </c:barChart>
      <c:catAx>
        <c:axId val="199407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078467216"/>
        <c:crosses val="autoZero"/>
        <c:auto val="1"/>
        <c:lblAlgn val="ctr"/>
        <c:lblOffset val="100"/>
        <c:noMultiLvlLbl val="0"/>
      </c:catAx>
      <c:valAx>
        <c:axId val="2078467216"/>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1994071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Sheet5!$B$1</c:f>
              <c:strCache>
                <c:ptCount val="1"/>
                <c:pt idx="0">
                  <c:v>Men</c:v>
                </c:pt>
              </c:strCache>
            </c:strRef>
          </c:tx>
          <c:spPr>
            <a:solidFill>
              <a:schemeClr val="accent1"/>
            </a:solidFill>
            <a:ln>
              <a:noFill/>
            </a:ln>
            <a:effectLst/>
          </c:spPr>
          <c:invertIfNegative val="0"/>
          <c:cat>
            <c:strRef>
              <c:f>Sheet5!$A$2:$A$6</c:f>
              <c:strCache>
                <c:ptCount val="5"/>
                <c:pt idx="0">
                  <c:v>Lung</c:v>
                </c:pt>
                <c:pt idx="1">
                  <c:v>Stomach</c:v>
                </c:pt>
                <c:pt idx="2">
                  <c:v>Colorectal</c:v>
                </c:pt>
                <c:pt idx="3">
                  <c:v>Oesophageal</c:v>
                </c:pt>
                <c:pt idx="4">
                  <c:v>Liver</c:v>
                </c:pt>
              </c:strCache>
            </c:strRef>
          </c:cat>
          <c:val>
            <c:numRef>
              <c:f>Sheet5!$B$2:$B$6</c:f>
              <c:numCache>
                <c:formatCode>General</c:formatCode>
                <c:ptCount val="5"/>
                <c:pt idx="0">
                  <c:v>45</c:v>
                </c:pt>
                <c:pt idx="1">
                  <c:v>36</c:v>
                </c:pt>
                <c:pt idx="2">
                  <c:v>22</c:v>
                </c:pt>
                <c:pt idx="3">
                  <c:v>15</c:v>
                </c:pt>
                <c:pt idx="4">
                  <c:v>35</c:v>
                </c:pt>
              </c:numCache>
            </c:numRef>
          </c:val>
          <c:extLst>
            <c:ext xmlns:c16="http://schemas.microsoft.com/office/drawing/2014/chart" uri="{C3380CC4-5D6E-409C-BE32-E72D297353CC}">
              <c16:uniqueId val="{00000000-B87B-4346-9A37-75E257A338C0}"/>
            </c:ext>
          </c:extLst>
        </c:ser>
        <c:ser>
          <c:idx val="1"/>
          <c:order val="1"/>
          <c:tx>
            <c:strRef>
              <c:f>Sheet5!$C$1</c:f>
              <c:strCache>
                <c:ptCount val="1"/>
                <c:pt idx="0">
                  <c:v>Women</c:v>
                </c:pt>
              </c:strCache>
            </c:strRef>
          </c:tx>
          <c:spPr>
            <a:solidFill>
              <a:schemeClr val="accent2"/>
            </a:solidFill>
            <a:ln>
              <a:noFill/>
            </a:ln>
            <a:effectLst/>
          </c:spPr>
          <c:invertIfNegative val="0"/>
          <c:cat>
            <c:strRef>
              <c:f>Sheet5!$A$2:$A$6</c:f>
              <c:strCache>
                <c:ptCount val="5"/>
                <c:pt idx="0">
                  <c:v>Lung</c:v>
                </c:pt>
                <c:pt idx="1">
                  <c:v>Stomach</c:v>
                </c:pt>
                <c:pt idx="2">
                  <c:v>Colorectal</c:v>
                </c:pt>
                <c:pt idx="3">
                  <c:v>Oesophageal</c:v>
                </c:pt>
                <c:pt idx="4">
                  <c:v>Liver</c:v>
                </c:pt>
              </c:strCache>
            </c:strRef>
          </c:cat>
          <c:val>
            <c:numRef>
              <c:f>Sheet5!$C$2:$C$6</c:f>
              <c:numCache>
                <c:formatCode>General</c:formatCode>
                <c:ptCount val="5"/>
                <c:pt idx="0">
                  <c:v>35</c:v>
                </c:pt>
                <c:pt idx="1">
                  <c:v>18</c:v>
                </c:pt>
                <c:pt idx="2">
                  <c:v>20</c:v>
                </c:pt>
                <c:pt idx="3">
                  <c:v>10</c:v>
                </c:pt>
                <c:pt idx="4">
                  <c:v>20</c:v>
                </c:pt>
              </c:numCache>
            </c:numRef>
          </c:val>
          <c:extLst>
            <c:ext xmlns:c16="http://schemas.microsoft.com/office/drawing/2014/chart" uri="{C3380CC4-5D6E-409C-BE32-E72D297353CC}">
              <c16:uniqueId val="{00000001-B87B-4346-9A37-75E257A338C0}"/>
            </c:ext>
          </c:extLst>
        </c:ser>
        <c:dLbls>
          <c:showLegendKey val="0"/>
          <c:showVal val="0"/>
          <c:showCatName val="0"/>
          <c:showSerName val="0"/>
          <c:showPercent val="0"/>
          <c:showBubbleSize val="0"/>
        </c:dLbls>
        <c:gapWidth val="219"/>
        <c:overlap val="-27"/>
        <c:axId val="1998568256"/>
        <c:axId val="2076590704"/>
      </c:barChart>
      <c:catAx>
        <c:axId val="1998568256"/>
        <c:scaling>
          <c:orientation val="minMax"/>
        </c:scaling>
        <c:delete val="0"/>
        <c:axPos val="b"/>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2076590704"/>
        <c:crosses val="autoZero"/>
        <c:auto val="1"/>
        <c:lblAlgn val="ctr"/>
        <c:lblOffset val="100"/>
        <c:noMultiLvlLbl val="0"/>
      </c:catAx>
      <c:valAx>
        <c:axId val="20765907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crossAx val="19985682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Century Gothic" panose="020B0502020202020204"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chemeClr val="tx1"/>
          </a:solidFill>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cancerresearchuk.org/health-professional/cancer-statistics/surviva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ancerresearchuk.org/about-cancer/what-is-cancer/body-systems-and-cancer/the-lymphatic-system-and-cancer"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www.youtube.com/watch?v=BmFEoCFDi-w"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baseline="0">
                <a:solidFill>
                  <a:srgbClr val="7030A0"/>
                </a:solidFill>
                <a:effectLst/>
                <a:latin typeface="+mn-lt"/>
                <a:ea typeface="+mn-ea"/>
                <a:cs typeface="+mn-cs"/>
              </a:rPr>
              <a:t>Foundation: </a:t>
            </a:r>
            <a:r>
              <a:rPr lang="en-GB" sz="1200" i="0" kern="1200" baseline="0">
                <a:solidFill>
                  <a:srgbClr val="0070C0"/>
                </a:solidFill>
                <a:effectLst/>
                <a:latin typeface="Century Gothic" panose="020B0502020202020204" pitchFamily="34" charset="0"/>
                <a:ea typeface="+mn-ea"/>
                <a:cs typeface="+mn-cs"/>
              </a:rPr>
              <a:t>Give an example of a unicellular organism.</a:t>
            </a:r>
            <a:endParaRPr lang="en-GB" sz="1200" b="1">
              <a:solidFill>
                <a:srgbClr val="0070C0"/>
              </a:solidFill>
              <a:latin typeface="Century Gothic" panose="020B0502020202020204" pitchFamily="34" charset="0"/>
            </a:endParaRPr>
          </a:p>
          <a:p>
            <a:r>
              <a:rPr lang="en-GB" sz="1200" i="0" kern="1200" baseline="0">
                <a:solidFill>
                  <a:srgbClr val="7030A0"/>
                </a:solidFill>
                <a:effectLst/>
                <a:latin typeface="+mn-lt"/>
                <a:ea typeface="+mn-ea"/>
                <a:cs typeface="+mn-cs"/>
              </a:rPr>
              <a:t>Stretch: </a:t>
            </a:r>
            <a:r>
              <a:rPr lang="en-GB" sz="1200">
                <a:solidFill>
                  <a:srgbClr val="7030A0"/>
                </a:solidFill>
                <a:latin typeface="Century Gothic" panose="020B0502020202020204" pitchFamily="34" charset="0"/>
              </a:rPr>
              <a:t>A rise in veganism and vegetarianism has some dieticians worried that people are not getting a balanced diet. Explain why.</a:t>
            </a:r>
          </a:p>
          <a:p>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Foundation: Bacteria, some yeast, amoeba, some fungi</a:t>
            </a:r>
          </a:p>
          <a:p>
            <a:r>
              <a:rPr lang="en-GB" sz="1200" i="0" kern="1200" baseline="0">
                <a:solidFill>
                  <a:srgbClr val="7030A0"/>
                </a:solidFill>
                <a:effectLst/>
                <a:latin typeface="+mn-lt"/>
                <a:ea typeface="+mn-ea"/>
                <a:cs typeface="+mn-cs"/>
              </a:rPr>
              <a:t>Stretch: </a:t>
            </a:r>
            <a:r>
              <a:rPr lang="en-GB" sz="1200">
                <a:solidFill>
                  <a:srgbClr val="7030A0"/>
                </a:solidFill>
                <a:latin typeface="Century Gothic" panose="020B0502020202020204" pitchFamily="34" charset="0"/>
              </a:rPr>
              <a:t>Meat and dairy are a large source of protein/fat/vitamins/minerals so people must take care to eat enough of these groups from other sources. </a:t>
            </a: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defRPr/>
            </a:pPr>
            <a:r>
              <a:rPr lang="en-GB" b="1" dirty="0"/>
              <a:t>Note: all of the following data should be handled sensitively as many students will have personal experience with family cancer diagnoses. </a:t>
            </a:r>
          </a:p>
          <a:p>
            <a:pPr marL="0" indent="0">
              <a:defRPr/>
            </a:pPr>
            <a:r>
              <a:rPr lang="en-GB" b="1" dirty="0"/>
              <a:t>Model Answer:</a:t>
            </a:r>
          </a:p>
          <a:p>
            <a:pPr marL="0" indent="0">
              <a:defRPr/>
            </a:pPr>
            <a:r>
              <a:rPr lang="en-GB" dirty="0"/>
              <a:t>As age increases, the number of deaths linked to lung cancer increases with age for both women and men. Men show a higher increase in deaths than women. For example, at age 60-69 men are almost twice as likely to die from lung cancer than women.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defRPr/>
            </a:pPr>
            <a:r>
              <a:rPr lang="en-GB" b="1" dirty="0"/>
              <a:t>Model Answer:</a:t>
            </a:r>
          </a:p>
          <a:p>
            <a:pPr marL="0" indent="0">
              <a:defRPr/>
            </a:pPr>
            <a:r>
              <a:rPr lang="en-GB" dirty="0"/>
              <a:t>The later the stage of cancer, the lower the survival rate.</a:t>
            </a:r>
          </a:p>
          <a:p>
            <a:pPr marL="0" indent="0">
              <a:defRPr/>
            </a:pPr>
            <a:r>
              <a:rPr lang="en-GB" dirty="0"/>
              <a:t>Survival rates are very high for stage 1 cancer.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844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defRPr/>
            </a:pPr>
            <a:r>
              <a:rPr lang="en-GB" b="0" dirty="0"/>
              <a:t>Note that cancers such as prostate, ovarian, cervical and breast cancer are not included. </a:t>
            </a:r>
          </a:p>
          <a:p>
            <a:pPr marL="0" indent="0">
              <a:defRPr/>
            </a:pPr>
            <a:r>
              <a:rPr lang="en-GB" b="1" dirty="0"/>
              <a:t>Model Answer:</a:t>
            </a:r>
          </a:p>
          <a:p>
            <a:pPr marL="0" indent="0">
              <a:defRPr/>
            </a:pPr>
            <a:r>
              <a:rPr lang="en-GB" dirty="0"/>
              <a:t>Lung cancer is the most common of these cancers in males and females</a:t>
            </a:r>
          </a:p>
          <a:p>
            <a:pPr marL="0" indent="0">
              <a:defRPr/>
            </a:pPr>
            <a:r>
              <a:rPr lang="en-GB" dirty="0"/>
              <a:t>All of these cancers are more common in men </a:t>
            </a:r>
            <a:r>
              <a:rPr lang="en-GB"/>
              <a:t>than in women</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38668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Stretch question: </a:t>
            </a:r>
            <a:r>
              <a:rPr lang="en-GB"/>
              <a:t>Chemotherapy is a treatment for cancer. How do you think it works? Why do people who undergo chemotherapy often lose their hair?</a:t>
            </a:r>
          </a:p>
          <a:p>
            <a:r>
              <a:rPr lang="en-GB" b="1"/>
              <a:t>Answer</a:t>
            </a:r>
            <a:r>
              <a:rPr lang="en-GB"/>
              <a:t>: Targets cells undergoing rapid cell division and kills them. Hair cells rapidly divide normally so they are also targeted.</a:t>
            </a:r>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3746824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Self/peer assessment using mark scheme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Use sampling/cold calling to get best workable definitions for words in bold as a class. </a:t>
            </a:r>
          </a:p>
          <a:p>
            <a:endParaRPr lang="en-GB" baseline="0"/>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dirty="0"/>
              <a:t>Purpose: </a:t>
            </a:r>
            <a:r>
              <a:rPr lang="en-GB" dirty="0"/>
              <a:t>to find</a:t>
            </a:r>
            <a:r>
              <a:rPr lang="en-GB" baseline="0" dirty="0"/>
              <a:t> out if students are able to answer key questions that check for understanding of the new information that have been covered.</a:t>
            </a:r>
            <a:r>
              <a:rPr lang="en-GB" dirty="0"/>
              <a:t> </a:t>
            </a:r>
            <a:endParaRPr lang="en-GB"/>
          </a:p>
          <a:p>
            <a:endParaRPr lang="en-GB" b="0" baseline="0"/>
          </a:p>
          <a:p>
            <a:r>
              <a:rPr lang="en-GB" b="0" baseline="0" dirty="0"/>
              <a:t>Answers:</a:t>
            </a:r>
            <a:endParaRPr lang="en-GB" b="0" baseline="0" dirty="0">
              <a:cs typeface="Calibri"/>
            </a:endParaRPr>
          </a:p>
          <a:p>
            <a:r>
              <a:rPr lang="en-GB" b="1" baseline="0" dirty="0"/>
              <a:t>Q1. Answer: C</a:t>
            </a:r>
            <a:endParaRPr lang="en-GB" b="1" baseline="0" dirty="0">
              <a:cs typeface="Calibri"/>
            </a:endParaRPr>
          </a:p>
          <a:p>
            <a:r>
              <a:rPr lang="en-GB" b="0" baseline="0" dirty="0"/>
              <a:t>If pupils have answered either A or B they have not appreciated that cancer forms from an unusual or uncontrolled cell cycle and therefore uncontrolled cell division. </a:t>
            </a:r>
            <a:r>
              <a:rPr lang="en-GB" b="0" i="1" baseline="0" dirty="0"/>
              <a:t>To fix this ask pupils to define cancer and/or what a tumour is.</a:t>
            </a:r>
            <a:endParaRPr lang="en-GB" b="0" i="1" baseline="0" dirty="0">
              <a:cs typeface="Calibri"/>
            </a:endParaRPr>
          </a:p>
          <a:p>
            <a:endParaRPr lang="en-GB" b="0" baseline="0"/>
          </a:p>
          <a:p>
            <a:r>
              <a:rPr lang="en-GB" b="1" baseline="0" dirty="0"/>
              <a:t>Q2. Answer: B</a:t>
            </a:r>
            <a:endParaRPr lang="en-GB" b="1" baseline="0" dirty="0">
              <a:cs typeface="Calibri"/>
            </a:endParaRPr>
          </a:p>
          <a:p>
            <a:r>
              <a:rPr lang="en-GB" b="0" baseline="0" dirty="0"/>
              <a:t>If pupils have answered A they have the misconception that a malignant tumour must have already spread, in reality it could be in one place with the </a:t>
            </a:r>
            <a:r>
              <a:rPr lang="en-GB" b="1" baseline="0" dirty="0"/>
              <a:t>ability</a:t>
            </a:r>
            <a:r>
              <a:rPr lang="en-GB" b="0" baseline="0" dirty="0"/>
              <a:t> to spread. If pupils have answered C they have mixed up the two types of tumour. </a:t>
            </a:r>
            <a:r>
              <a:rPr lang="en-GB" b="0" i="1" baseline="0" dirty="0"/>
              <a:t>T fix this ask pupils to define the different types of tumour or explain the differences between each type of tumour.</a:t>
            </a:r>
            <a:r>
              <a:rPr lang="en-GB" i="1" dirty="0"/>
              <a:t> </a:t>
            </a:r>
            <a:endParaRPr lang="en-GB" b="0" baseline="0"/>
          </a:p>
          <a:p>
            <a:endParaRPr lang="en-GB" b="1" baseline="0"/>
          </a:p>
          <a:p>
            <a:r>
              <a:rPr lang="en-GB" b="1" baseline="0" dirty="0"/>
              <a:t>Q3. Answer: C</a:t>
            </a:r>
            <a:endParaRPr lang="en-GB" b="1" baseline="0" dirty="0">
              <a:cs typeface="Calibri"/>
            </a:endParaRPr>
          </a:p>
          <a:p>
            <a:r>
              <a:rPr lang="en-GB" b="0" baseline="0" dirty="0"/>
              <a:t>If pupils answered A or </a:t>
            </a:r>
            <a:r>
              <a:rPr lang="en-GB" dirty="0"/>
              <a:t>B </a:t>
            </a:r>
            <a:r>
              <a:rPr lang="en-GB" b="0" baseline="0" dirty="0"/>
              <a:t>they have not identified that risk factors can be </a:t>
            </a:r>
            <a:r>
              <a:rPr lang="en-GB" b="1" baseline="0" dirty="0"/>
              <a:t>either </a:t>
            </a:r>
            <a:r>
              <a:rPr lang="en-GB" b="0" baseline="0" dirty="0"/>
              <a:t>genetic </a:t>
            </a:r>
            <a:r>
              <a:rPr lang="en-GB" b="1" baseline="0" dirty="0"/>
              <a:t>or </a:t>
            </a:r>
            <a:r>
              <a:rPr lang="en-GB" b="0" baseline="0" dirty="0"/>
              <a:t>lifestyle related (not simply one). They have also not appreciated that a risk factor does not guarantee cancer but increases the risk of cancer developing. </a:t>
            </a:r>
            <a:r>
              <a:rPr lang="en-GB" b="0" i="1" baseline="0" dirty="0"/>
              <a:t>To fix this ask pupils </a:t>
            </a:r>
            <a:r>
              <a:rPr lang="en-GB" b="0" i="0" baseline="0" dirty="0"/>
              <a:t>to explain what is meant by a risk factor, both genetic and lifestyle, noting that they increase the risk but do not cause the cancer. For more able pupils it could be useful to have a discussion about the actual process of genetic mutation and the consequences.</a:t>
            </a:r>
            <a:r>
              <a:rPr lang="en-GB" dirty="0"/>
              <a:t> </a:t>
            </a:r>
            <a:endParaRPr lang="en-GB" b="1" i="0" baseline="0"/>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endParaRPr lang="en-US"/>
          </a:p>
          <a:p>
            <a:r>
              <a:rPr lang="en-US"/>
              <a:t>This lesson follows on from the previous lesson on cell division to look at happens when it goes wrong. This is a very sensitive issue as many pupils will be or have been affected by cancer and many family members will be subject to risk factors. The focus of this lesson should be on the science behind cancer and explaining what a risk factor is without creating judgement. Pupils will go on to learn about other non-communicable diseases and look at potential therapeutic treatments in a later unit. </a:t>
            </a:r>
            <a:endParaRPr lang="en-US">
              <a:cs typeface="Calibri"/>
            </a:endParaRPr>
          </a:p>
          <a:p>
            <a:endParaRPr lang="en-US"/>
          </a:p>
          <a:p>
            <a:r>
              <a:rPr lang="en-US" b="1"/>
              <a:t>Introducing this lesson: </a:t>
            </a:r>
          </a:p>
          <a:p>
            <a:r>
              <a:rPr lang="en-US">
                <a:cs typeface="Calibri" panose="020F0502020204030204"/>
              </a:rPr>
              <a:t>There are around 367,000 cases of cancer diagnosed in the UK every year, this is a scarily high number. However, due to lots of scientific research, funding and donations cancer survival is rising and has doubled in the UK in the past 40 years (both stats from Cancer research UK </a:t>
            </a:r>
            <a:r>
              <a:rPr lang="en-US">
                <a:hlinkClick r:id="rId3"/>
              </a:rPr>
              <a:t>https://www.cancerresearchuk.org/health-professional/cancer-statistics/survival</a:t>
            </a:r>
            <a:r>
              <a:rPr lang="en-US">
                <a:cs typeface="Calibri" panose="020F0502020204030204"/>
              </a:rPr>
              <a:t> ). </a:t>
            </a:r>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spend time on gaps identified in previous lesson’s exit ticket.</a:t>
            </a:r>
          </a:p>
          <a:p>
            <a:endParaRPr lang="en-GB" b="0" baseline="0"/>
          </a:p>
          <a:p>
            <a:r>
              <a:rPr lang="en-GB" b="0" baseline="0"/>
              <a:t>Answers:</a:t>
            </a:r>
          </a:p>
          <a:p>
            <a:r>
              <a:rPr lang="en-GB" b="1" baseline="0"/>
              <a:t>Q1. Answer: B</a:t>
            </a:r>
          </a:p>
          <a:p>
            <a:r>
              <a:rPr lang="en-GB" b="0" baseline="0"/>
              <a:t>If pupils have answered A they have the misconception that mitosis is the whole process of cell division. If they have answered C they have the misconception that mitosis involves the replication phase of cell division. </a:t>
            </a:r>
            <a:r>
              <a:rPr lang="en-GB" b="0" i="1" baseline="0"/>
              <a:t>To fix this go through the process of cell division again and highlight that mitosis is the phase where chromosomes line up and split- it is not the whole process.</a:t>
            </a:r>
          </a:p>
          <a:p>
            <a:endParaRPr lang="en-GB" b="0" baseline="0"/>
          </a:p>
          <a:p>
            <a:r>
              <a:rPr lang="en-GB" b="1" baseline="0"/>
              <a:t>Q2. Answer: A</a:t>
            </a:r>
          </a:p>
          <a:p>
            <a:r>
              <a:rPr lang="en-GB" b="0" baseline="0"/>
              <a:t>If pupils have answered B or C they have not understood that the cell cycle is separated out into phases. </a:t>
            </a:r>
            <a:r>
              <a:rPr lang="en-GB" b="0" i="1" baseline="0"/>
              <a:t>To fix this go through the process of cell division again and highlight each individual phase. </a:t>
            </a:r>
          </a:p>
          <a:p>
            <a:endParaRPr lang="en-GB" b="0" i="1" baseline="0"/>
          </a:p>
          <a:p>
            <a:r>
              <a:rPr lang="en-GB" b="1" baseline="0"/>
              <a:t>Q3. Answer: B</a:t>
            </a:r>
          </a:p>
          <a:p>
            <a:r>
              <a:rPr lang="en-GB" b="0" baseline="0"/>
              <a:t>If pupils have answered A they have not appreciated that all DNA and therefore chromosomes have been replicated before mitosis. If pupils have answered C they have not thought about the final stage after mitosis where the cell membrane divides and envelopes the separated chromosomes forming two new cells. </a:t>
            </a:r>
            <a:r>
              <a:rPr lang="en-GB" b="0" i="1" baseline="0"/>
              <a:t>To fix this get pupils to draw a diagram of the cell at the start of cell division, before writing the steps and drawing diagrams of the resulting identical cells. </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cell cycle is strictly controlled. At different stages there are checkpoints at which the body ‘checks’ that nothing has gone wrong with the cell before it divides. Checkpoints also regulate the speed of cell division. When something goes wrong with the cell cycle there is potential for a cancer to develop.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When there is a sudden rapid increase in the number of cells in a particular location in the body, it creates a mass of cells known as a tumour. Not all tumours are cancerous, benign tumours are those that do not have the potential to spread to other parts of the body and so are contained in one particular area (top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When we refer to a tumour being cancerous, we mean it is malignant. A malignant tumour is one that can spread (metastasise) to and invade other tissues/organs of the body and form secondary tumours in other locations.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 malignant means that it has the potential to spread – not necessarily that it has already spread. Malignant tumours spread (metastasise) when cells from the tumour enter the blood stream or lymphatic system, here they can travel to the rest of the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You may wish to discuss the stages of cancer at this point, obviously in a very sensitive way as it will most likely have affected a number of children directly.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Overview:</a:t>
            </a:r>
          </a:p>
          <a:p>
            <a:r>
              <a:rPr lang="en-GB" sz="1200" b="1" i="0" kern="1200" dirty="0">
                <a:solidFill>
                  <a:schemeClr val="tx1"/>
                </a:solidFill>
                <a:effectLst/>
                <a:latin typeface="+mn-lt"/>
                <a:ea typeface="+mn-ea"/>
                <a:cs typeface="+mn-cs"/>
              </a:rPr>
              <a:t>stage 0</a:t>
            </a:r>
            <a:r>
              <a:rPr lang="en-GB" sz="1200" b="0" i="0" kern="1200" dirty="0">
                <a:solidFill>
                  <a:schemeClr val="tx1"/>
                </a:solidFill>
                <a:effectLst/>
                <a:latin typeface="+mn-lt"/>
                <a:ea typeface="+mn-ea"/>
                <a:cs typeface="+mn-cs"/>
              </a:rPr>
              <a:t> – indicates that the cancer is where it started (in situ) and hasn't spread</a:t>
            </a:r>
          </a:p>
          <a:p>
            <a:r>
              <a:rPr lang="en-GB" sz="1200" b="1" i="0" kern="1200" dirty="0">
                <a:solidFill>
                  <a:schemeClr val="tx1"/>
                </a:solidFill>
                <a:effectLst/>
                <a:latin typeface="+mn-lt"/>
                <a:ea typeface="+mn-ea"/>
                <a:cs typeface="+mn-cs"/>
              </a:rPr>
              <a:t>stage I</a:t>
            </a:r>
            <a:r>
              <a:rPr lang="en-GB" sz="1200" b="0" i="0" kern="1200" dirty="0">
                <a:solidFill>
                  <a:schemeClr val="tx1"/>
                </a:solidFill>
                <a:effectLst/>
                <a:latin typeface="+mn-lt"/>
                <a:ea typeface="+mn-ea"/>
                <a:cs typeface="+mn-cs"/>
              </a:rPr>
              <a:t> – the cancer is small and hasn't spread anywhere else</a:t>
            </a:r>
          </a:p>
          <a:p>
            <a:r>
              <a:rPr lang="en-GB" sz="1200" b="1" i="0" kern="1200" dirty="0">
                <a:solidFill>
                  <a:schemeClr val="tx1"/>
                </a:solidFill>
                <a:effectLst/>
                <a:latin typeface="+mn-lt"/>
                <a:ea typeface="+mn-ea"/>
                <a:cs typeface="+mn-cs"/>
              </a:rPr>
              <a:t>stage II</a:t>
            </a:r>
            <a:r>
              <a:rPr lang="en-GB" sz="1200" b="0" i="0" kern="1200" dirty="0">
                <a:solidFill>
                  <a:schemeClr val="tx1"/>
                </a:solidFill>
                <a:effectLst/>
                <a:latin typeface="+mn-lt"/>
                <a:ea typeface="+mn-ea"/>
                <a:cs typeface="+mn-cs"/>
              </a:rPr>
              <a:t> – the cancer has grown, but hasn't spread</a:t>
            </a:r>
          </a:p>
          <a:p>
            <a:r>
              <a:rPr lang="en-GB" sz="1200" b="1" i="0" kern="1200" dirty="0">
                <a:solidFill>
                  <a:schemeClr val="tx1"/>
                </a:solidFill>
                <a:effectLst/>
                <a:latin typeface="+mn-lt"/>
                <a:ea typeface="+mn-ea"/>
                <a:cs typeface="+mn-cs"/>
              </a:rPr>
              <a:t>stage III</a:t>
            </a:r>
            <a:r>
              <a:rPr lang="en-GB" sz="1200" b="0" i="0" kern="1200" dirty="0">
                <a:solidFill>
                  <a:schemeClr val="tx1"/>
                </a:solidFill>
                <a:effectLst/>
                <a:latin typeface="+mn-lt"/>
                <a:ea typeface="+mn-ea"/>
                <a:cs typeface="+mn-cs"/>
              </a:rPr>
              <a:t> – the cancer is larger and may have spread to the surrounding tissues and/or the lymph nodes (part of the </a:t>
            </a:r>
            <a:r>
              <a:rPr lang="en-GB" sz="1200" b="0" i="0" kern="1200" dirty="0">
                <a:solidFill>
                  <a:schemeClr val="tx1"/>
                </a:solidFill>
                <a:effectLst/>
                <a:latin typeface="+mn-lt"/>
                <a:ea typeface="+mn-ea"/>
                <a:cs typeface="+mn-cs"/>
                <a:hlinkClick r:id="rId3" tooltip="External website"/>
              </a:rPr>
              <a:t>lymphatic system</a:t>
            </a:r>
            <a:r>
              <a:rPr lang="en-GB" sz="1200" b="0" i="0" kern="1200" dirty="0">
                <a:solidFill>
                  <a:schemeClr val="tx1"/>
                </a:solidFill>
                <a:effectLst/>
                <a:latin typeface="+mn-lt"/>
                <a:ea typeface="+mn-ea"/>
                <a:cs typeface="+mn-cs"/>
              </a:rPr>
              <a:t>) </a:t>
            </a:r>
          </a:p>
          <a:p>
            <a:r>
              <a:rPr lang="en-GB" sz="1200" b="1" i="0" kern="1200" dirty="0">
                <a:solidFill>
                  <a:schemeClr val="tx1"/>
                </a:solidFill>
                <a:effectLst/>
                <a:latin typeface="+mn-lt"/>
                <a:ea typeface="+mn-ea"/>
                <a:cs typeface="+mn-cs"/>
              </a:rPr>
              <a:t>stage IV</a:t>
            </a:r>
            <a:r>
              <a:rPr lang="en-GB" sz="1200" b="0" i="0" kern="1200" dirty="0">
                <a:solidFill>
                  <a:schemeClr val="tx1"/>
                </a:solidFill>
                <a:effectLst/>
                <a:latin typeface="+mn-lt"/>
                <a:ea typeface="+mn-ea"/>
                <a:cs typeface="+mn-cs"/>
              </a:rPr>
              <a:t> – the cancer has spread from where it started to at least one other body organ; also known as "secondary" or "metastatic" cancer</a:t>
            </a:r>
          </a:p>
          <a:p>
            <a:endParaRPr lang="en-GB" sz="1200" b="0" i="0" kern="1200" dirty="0">
              <a:solidFill>
                <a:schemeClr val="tx1"/>
              </a:solidFill>
              <a:effectLst/>
              <a:latin typeface="+mn-lt"/>
              <a:ea typeface="+mn-ea"/>
              <a:cs typeface="+mn-cs"/>
            </a:endParaRPr>
          </a:p>
          <a:p>
            <a:r>
              <a:rPr lang="en-US" dirty="0"/>
              <a:t>Watch the video linked here: </a:t>
            </a:r>
            <a:r>
              <a:rPr lang="en-GB" dirty="0">
                <a:hlinkClick r:id="rId4"/>
              </a:rPr>
              <a:t>https://www.youtube.com/watch?v=BmFEoCFDi-w</a:t>
            </a:r>
            <a:r>
              <a:rPr lang="en-GB" dirty="0"/>
              <a:t>  You only need to watch until 1:26 if focusing on the cancer cells. After this point discusses various treatments of cancer and reasons behind side effects of chemo which you may or may not want to watch. </a:t>
            </a:r>
            <a:endParaRPr lang="en-US" dirty="0"/>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Note: </a:t>
            </a:r>
            <a:r>
              <a:rPr lang="en-GB" sz="1200" b="0" i="0" kern="1200" dirty="0">
                <a:solidFill>
                  <a:schemeClr val="tx1"/>
                </a:solidFill>
                <a:effectLst/>
                <a:latin typeface="+mn-lt"/>
                <a:ea typeface="+mn-ea"/>
                <a:cs typeface="+mn-cs"/>
              </a:rPr>
              <a:t>a cancer that has metastasised to another organ remains as that original type of cancer. For example breast cancer that has spread to the brain is still breast cancer even though it can now be found in the brain. The cells that spread came from the original tumour. </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Note: </a:t>
            </a:r>
            <a:r>
              <a:rPr lang="en-GB" sz="1200" b="0" i="0" kern="1200" dirty="0">
                <a:solidFill>
                  <a:schemeClr val="tx1"/>
                </a:solidFill>
                <a:effectLst/>
                <a:latin typeface="+mn-lt"/>
                <a:ea typeface="+mn-ea"/>
                <a:cs typeface="+mn-cs"/>
              </a:rPr>
              <a:t>Pupils may be aware of cancers that do not present as solid tumours </a:t>
            </a:r>
            <a:r>
              <a:rPr lang="en-GB" sz="1200" b="0" i="0" kern="1200" dirty="0" err="1">
                <a:solidFill>
                  <a:schemeClr val="tx1"/>
                </a:solidFill>
                <a:effectLst/>
                <a:latin typeface="+mn-lt"/>
                <a:ea typeface="+mn-ea"/>
                <a:cs typeface="+mn-cs"/>
              </a:rPr>
              <a:t>ie</a:t>
            </a:r>
            <a:r>
              <a:rPr lang="en-GB" sz="1200" b="0" i="0" kern="1200" dirty="0">
                <a:solidFill>
                  <a:schemeClr val="tx1"/>
                </a:solidFill>
                <a:effectLst/>
                <a:latin typeface="+mn-lt"/>
                <a:ea typeface="+mn-ea"/>
                <a:cs typeface="+mn-cs"/>
              </a:rPr>
              <a:t> </a:t>
            </a:r>
            <a:r>
              <a:rPr lang="en-GB" sz="1200" b="0" i="0" kern="1200" dirty="0" err="1">
                <a:solidFill>
                  <a:schemeClr val="tx1"/>
                </a:solidFill>
                <a:effectLst/>
                <a:latin typeface="+mn-lt"/>
                <a:ea typeface="+mn-ea"/>
                <a:cs typeface="+mn-cs"/>
              </a:rPr>
              <a:t>leukaemias</a:t>
            </a:r>
            <a:r>
              <a:rPr lang="en-GB" sz="1200" b="0" i="0" kern="1200" dirty="0">
                <a:solidFill>
                  <a:schemeClr val="tx1"/>
                </a:solidFill>
                <a:effectLst/>
                <a:latin typeface="+mn-lt"/>
                <a:ea typeface="+mn-ea"/>
                <a:cs typeface="+mn-cs"/>
              </a:rPr>
              <a:t>, lymphomas or myelomas. Simply these are cancers due to genetic problems in the cells which become blood cells. This results in rapid proliferation of abnormal blood cells leading to blood cancers.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File:BENIGN_AND_MALIGNANT_TUMOUR.png</a:t>
            </a:r>
            <a:endParaRPr lang="en-GB"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 risk factor for any disease is something that increases the probability that someone will develop that disease. Risk factors do not mean a person will definitely get a disease they only increase the risk. There are two types of risk factor, the first is a lifestyle risk which is to do with how we live our lives and the things we do. </a:t>
            </a:r>
            <a:r>
              <a:rPr lang="en-GB" b="0" i="1"/>
              <a:t>Can you suggest a lifestyle risk for any type of cancer? </a:t>
            </a:r>
            <a:r>
              <a:rPr lang="en-GB" b="1" i="1"/>
              <a:t>Pupils likely to identify smoking for lung cancer and UV for skin cancer. All answers animated on board. Go through the ones pupils did not identify. </a:t>
            </a:r>
            <a:r>
              <a:rPr lang="en-GB" b="0" i="0"/>
              <a:t>The scientific word for a chemical that is linked to causing cancer is a carcinogen.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The second type of risk factors are genetic risks. These are mutations in the DNA of specific genes that increase the risk of the individual carrying them developing cancer. Genetic risks are located in DNA so can be passed on to offspring.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Emphasise that risk factors- even genetic risks do not guarantee that someone will get cancer. They just increase the risk compared with not having that gene.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a:t>For more able groups you may want to talk about genetic profiling for disease prevention: </a:t>
            </a:r>
            <a:r>
              <a:rPr lang="en-GB" b="0" i="0"/>
              <a:t>Scientists can now easily map individuals DNA meaning they can identify whether a person has any known gene that is a risk factor for cancers (and other diseases). People who chose to do this may use the information they get to decide whether they take preventative medical procedures. For example some people who find they are positive for the BRCA gene choose to undergo a mastectomy (removal of breasts which can then be artificially reconstructed) so that they have no chance of developing breast cancer later in life. </a:t>
            </a:r>
            <a:endParaRPr lang="en-GB" b="1" i="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Image: </a:t>
            </a:r>
            <a:r>
              <a:rPr lang="en-GB" b="0" err="1"/>
              <a:t>pixabay</a:t>
            </a:r>
            <a:endParaRPr lang="en-GB" b="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993183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Public Health England – National Cancer Registration and Analysis Service, Office for National Statistics</a:t>
            </a:r>
          </a:p>
          <a:p>
            <a:endParaRPr lang="en-US"/>
          </a:p>
          <a:p>
            <a:r>
              <a:rPr lang="en-US"/>
              <a:t>This is an opportunity to discuss data and give students </a:t>
            </a:r>
            <a:r>
              <a:rPr lang="en-US" err="1"/>
              <a:t>practise</a:t>
            </a:r>
            <a:r>
              <a:rPr lang="en-US"/>
              <a:t> interpreting graphical representation of data.</a:t>
            </a:r>
          </a:p>
          <a:p>
            <a:endParaRPr lang="en-US"/>
          </a:p>
          <a:p>
            <a:r>
              <a:rPr lang="en-US" b="1"/>
              <a:t>Suggested Script:</a:t>
            </a:r>
          </a:p>
          <a:p>
            <a:r>
              <a:rPr lang="en-US" b="0"/>
              <a:t>Data about different cancers can be presented in different ways. Here we have some data from Public Health England in 2017 about cancer diagnoses in males and females. </a:t>
            </a:r>
            <a:endParaRPr lang="en-US"/>
          </a:p>
          <a:p>
            <a:r>
              <a:rPr lang="en-US" b="1"/>
              <a:t>Ask pupils to answer/discuss the following questions</a:t>
            </a:r>
            <a:endParaRPr lang="en-US"/>
          </a:p>
          <a:p>
            <a:r>
              <a:rPr lang="en-US" i="1"/>
              <a:t>What is the most common cancer for females/males? </a:t>
            </a:r>
            <a:r>
              <a:rPr lang="en-US" b="1" i="1"/>
              <a:t>Female: Breast (31-32%), Male: Prostate (26-27%)</a:t>
            </a:r>
            <a:endParaRPr lang="en-US" i="1"/>
          </a:p>
          <a:p>
            <a:r>
              <a:rPr lang="en-US" i="1"/>
              <a:t>Are males or females more likely to get lung cancer? </a:t>
            </a:r>
            <a:r>
              <a:rPr lang="en-US" b="1" i="1"/>
              <a:t>Males are slightly more likely.</a:t>
            </a:r>
            <a:endParaRPr lang="en-US" i="1"/>
          </a:p>
          <a:p>
            <a:r>
              <a:rPr lang="en-US" i="1"/>
              <a:t>How do you think these statistics change with age? </a:t>
            </a:r>
            <a:r>
              <a:rPr lang="en-US" b="1" i="1"/>
              <a:t>There will likely be more diagnoses with age but this may not effect the distribution of different types of cancers. Age is a risk factor for all cancers. </a:t>
            </a:r>
            <a:endParaRPr lang="en-US" i="1"/>
          </a:p>
          <a:p>
            <a:r>
              <a:rPr lang="en-US" i="1"/>
              <a:t>What lifestyle factors might influence these statistics? </a:t>
            </a:r>
            <a:r>
              <a:rPr lang="en-US" b="1" i="1"/>
              <a:t>Smoking, alcohol/drugs, sedentary lifestyle </a:t>
            </a:r>
            <a:r>
              <a:rPr lang="en-US" b="1" i="1" err="1"/>
              <a:t>etc</a:t>
            </a:r>
            <a:r>
              <a:rPr lang="en-US" b="1" i="1"/>
              <a:t> (from previous slide)</a:t>
            </a:r>
            <a:endParaRPr lang="en-US" i="1"/>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19522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Elicit a discussion between pairs</a:t>
            </a:r>
          </a:p>
          <a:p>
            <a:endParaRPr lang="en-GB"/>
          </a:p>
          <a:p>
            <a:r>
              <a:rPr lang="en-GB"/>
              <a:t>Blue – false – it is will increase the likelihood but will not cause you to have cancer</a:t>
            </a:r>
          </a:p>
          <a:p>
            <a:r>
              <a:rPr lang="en-GB"/>
              <a:t>Yellow – true</a:t>
            </a:r>
          </a:p>
          <a:p>
            <a:r>
              <a:rPr lang="en-GB"/>
              <a:t>Green – true – this is uncontrollable cell division </a:t>
            </a:r>
          </a:p>
          <a:p>
            <a:r>
              <a:rPr lang="en-GB"/>
              <a:t>Red – true - this is mainly due to the effects of long-term lifestyle risks taking hold</a:t>
            </a:r>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4067459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and key prior knowledge. Get students to hold up number of fingers or thumbs up/down. Take consensus with answers and use questioning to explain why these are the answers.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B</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A</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10767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659540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8221810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9034407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45279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257173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6494725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74741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60947834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1868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201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29548879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10426749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2294009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038135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8876482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3686690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08971260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03863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79332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9839" y="714786"/>
            <a:ext cx="10960321" cy="7131761"/>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Choose the correct answer for each question:</a:t>
            </a:r>
          </a:p>
          <a:p>
            <a:pPr marL="457200" indent="-457200">
              <a:buFont typeface="+mj-lt"/>
              <a:buAutoNum type="arabicPeriod"/>
            </a:pPr>
            <a:r>
              <a:rPr lang="en-GB" sz="2400">
                <a:latin typeface="Century Gothic" panose="020B0502020202020204" pitchFamily="34" charset="0"/>
              </a:rPr>
              <a:t>Malignant tumours are more worrying than benign tumours because…</a:t>
            </a:r>
          </a:p>
          <a:p>
            <a:pPr marL="914400" lvl="1" indent="-457200">
              <a:buFont typeface="Wingdings" pitchFamily="2" charset="2"/>
              <a:buChar char="q"/>
            </a:pPr>
            <a:r>
              <a:rPr lang="en-GB" sz="2400">
                <a:latin typeface="Century Gothic" panose="020B0502020202020204" pitchFamily="34" charset="0"/>
              </a:rPr>
              <a:t>A. They can invade other tissues and create secondary tumours</a:t>
            </a:r>
          </a:p>
          <a:p>
            <a:pPr marL="914400" lvl="1" indent="-457200">
              <a:buFont typeface="Wingdings" pitchFamily="2" charset="2"/>
              <a:buChar char="q"/>
            </a:pPr>
            <a:r>
              <a:rPr lang="en-GB" sz="2400">
                <a:latin typeface="Century Gothic" panose="020B0502020202020204" pitchFamily="34" charset="0"/>
              </a:rPr>
              <a:t>B. They are contained in one area which increases the size of the tumour</a:t>
            </a:r>
          </a:p>
          <a:p>
            <a:pPr marL="914400" lvl="1" indent="-457200">
              <a:buFont typeface="+mj-lt"/>
              <a:buAutoNum type="alphaU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Cancer occurs when…</a:t>
            </a:r>
          </a:p>
          <a:p>
            <a:pPr marL="800100" lvl="1" indent="-342900">
              <a:buFont typeface="Wingdings" pitchFamily="2" charset="2"/>
              <a:buChar char="q"/>
            </a:pPr>
            <a:r>
              <a:rPr lang="en-GB" sz="2400">
                <a:latin typeface="Century Gothic" panose="020B0502020202020204" pitchFamily="34" charset="0"/>
              </a:rPr>
              <a:t>A. Cell division happens uncontrollably so that the number of cells decreases excessively</a:t>
            </a:r>
          </a:p>
          <a:p>
            <a:pPr marL="800100" lvl="1" indent="-342900">
              <a:buFont typeface="Wingdings" pitchFamily="2" charset="2"/>
              <a:buChar char="q"/>
            </a:pPr>
            <a:r>
              <a:rPr lang="en-GB" sz="2400">
                <a:latin typeface="Century Gothic" panose="020B0502020202020204" pitchFamily="34" charset="0"/>
              </a:rPr>
              <a:t>B. Cell division happens uncontrollably so the number of cells increases excessively</a:t>
            </a:r>
          </a:p>
          <a:p>
            <a:pPr marL="914400" lvl="1" indent="-457200">
              <a:buFont typeface="+mj-lt"/>
              <a:buAutoNum type="alphaU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A person could reduce their risk of cancer by…</a:t>
            </a:r>
          </a:p>
          <a:p>
            <a:pPr marL="914400" lvl="1" indent="-457200">
              <a:buFont typeface="Wingdings" pitchFamily="2" charset="2"/>
              <a:buChar char="q"/>
            </a:pPr>
            <a:r>
              <a:rPr lang="en-GB" sz="2400">
                <a:latin typeface="Century Gothic" panose="020B0502020202020204" pitchFamily="34" charset="0"/>
              </a:rPr>
              <a:t>A. Exercising more, eating a healthy balanced diet and limiting alcohol intake</a:t>
            </a:r>
            <a:endParaRPr lang="en-GB" sz="2800">
              <a:latin typeface="Century Gothic" panose="020B0502020202020204" pitchFamily="34" charset="0"/>
            </a:endParaRPr>
          </a:p>
          <a:p>
            <a:pPr marL="914400" lvl="1" indent="-457200">
              <a:buFont typeface="Wingdings" pitchFamily="2" charset="2"/>
              <a:buChar char="q"/>
            </a:pPr>
            <a:r>
              <a:rPr lang="en-GB" sz="2400">
                <a:latin typeface="Century Gothic" panose="020B0502020202020204" pitchFamily="34" charset="0"/>
              </a:rPr>
              <a:t>B. Drinking more alcohol, smoking and sunbathing every day</a:t>
            </a:r>
            <a:endParaRPr lang="en-GB" sz="2000">
              <a:latin typeface="Century Gothic" panose="020B0502020202020204" pitchFamily="34" charset="0"/>
            </a:endParaRPr>
          </a:p>
          <a:p>
            <a:pPr>
              <a:lnSpc>
                <a:spcPct val="150000"/>
              </a:lnSpc>
            </a:pPr>
            <a:endParaRPr lang="en-GB" sz="2400">
              <a:latin typeface="Century Gothic" panose="020B0502020202020204" pitchFamily="34" charset="0"/>
            </a:endParaRPr>
          </a:p>
          <a:p>
            <a:pPr marL="457200" indent="-457200">
              <a:lnSpc>
                <a:spcPct val="150000"/>
              </a:lnSpc>
              <a:buAutoNum type="arabicPeriod"/>
            </a:pPr>
            <a:endParaRPr lang="en-GB" sz="2400">
              <a:latin typeface="Century Gothic" panose="020B0502020202020204" pitchFamily="34" charset="0"/>
            </a:endParaRP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10" name="TextBox 15">
            <a:extLst>
              <a:ext uri="{FF2B5EF4-FFF2-40B4-BE49-F238E27FC236}">
                <a16:creationId xmlns:a16="http://schemas.microsoft.com/office/drawing/2014/main" id="{582E53E0-E146-C148-8570-9E5E450D78D2}"/>
              </a:ext>
            </a:extLst>
          </p:cNvPr>
          <p:cNvSpPr txBox="1"/>
          <p:nvPr/>
        </p:nvSpPr>
        <p:spPr>
          <a:xfrm>
            <a:off x="729614" y="1434786"/>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
        <p:nvSpPr>
          <p:cNvPr id="12" name="TextBox 15">
            <a:extLst>
              <a:ext uri="{FF2B5EF4-FFF2-40B4-BE49-F238E27FC236}">
                <a16:creationId xmlns:a16="http://schemas.microsoft.com/office/drawing/2014/main" id="{4BD298E7-B1C3-594E-A853-A16D82FA38E0}"/>
              </a:ext>
            </a:extLst>
          </p:cNvPr>
          <p:cNvSpPr txBox="1"/>
          <p:nvPr/>
        </p:nvSpPr>
        <p:spPr>
          <a:xfrm>
            <a:off x="729614" y="3990885"/>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
        <p:nvSpPr>
          <p:cNvPr id="13" name="TextBox 15">
            <a:extLst>
              <a:ext uri="{FF2B5EF4-FFF2-40B4-BE49-F238E27FC236}">
                <a16:creationId xmlns:a16="http://schemas.microsoft.com/office/drawing/2014/main" id="{3BF15638-9B33-4849-815E-46D50BA86E56}"/>
              </a:ext>
            </a:extLst>
          </p:cNvPr>
          <p:cNvSpPr txBox="1"/>
          <p:nvPr/>
        </p:nvSpPr>
        <p:spPr>
          <a:xfrm>
            <a:off x="737015" y="5452113"/>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Tree>
    <p:extLst>
      <p:ext uri="{BB962C8B-B14F-4D97-AF65-F5344CB8AC3E}">
        <p14:creationId xmlns:p14="http://schemas.microsoft.com/office/powerpoint/2010/main" val="18580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677656"/>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cancer</a:t>
            </a:r>
          </a:p>
          <a:p>
            <a:pPr marL="457200" indent="-457200">
              <a:buAutoNum type="arabicPeriod"/>
            </a:pPr>
            <a:r>
              <a:rPr lang="en-GB" sz="2400" dirty="0">
                <a:latin typeface="Century Gothic" panose="020B0502020202020204" pitchFamily="34" charset="0"/>
              </a:rPr>
              <a:t>Define a benign tumour</a:t>
            </a:r>
          </a:p>
          <a:p>
            <a:pPr marL="457200" indent="-457200">
              <a:buAutoNum type="arabicPeriod"/>
            </a:pPr>
            <a:r>
              <a:rPr lang="en-GB" sz="2400" dirty="0">
                <a:latin typeface="Century Gothic" panose="020B0502020202020204" pitchFamily="34" charset="0"/>
              </a:rPr>
              <a:t>Define a malignant tumour</a:t>
            </a:r>
          </a:p>
          <a:p>
            <a:pPr marL="457200" indent="-457200">
              <a:buAutoNum type="arabicPeriod"/>
            </a:pPr>
            <a:r>
              <a:rPr lang="en-GB" sz="2400" dirty="0">
                <a:latin typeface="Century Gothic" panose="020B0502020202020204" pitchFamily="34" charset="0"/>
              </a:rPr>
              <a:t>State which type of tumour leads to cancer</a:t>
            </a:r>
          </a:p>
          <a:p>
            <a:pPr marL="457200" indent="-457200">
              <a:buAutoNum type="arabicPeriod"/>
            </a:pPr>
            <a:r>
              <a:rPr lang="en-GB" sz="2400" dirty="0">
                <a:latin typeface="Century Gothic" panose="020B0502020202020204" pitchFamily="34" charset="0"/>
              </a:rPr>
              <a:t>Define risk factor (of cancer)</a:t>
            </a:r>
          </a:p>
          <a:p>
            <a:pPr marL="457200" indent="-457200">
              <a:buAutoNum type="arabicPeriod"/>
            </a:pPr>
            <a:r>
              <a:rPr lang="en-GB" sz="2400" dirty="0">
                <a:latin typeface="Century Gothic" panose="020B0502020202020204" pitchFamily="34" charset="0"/>
              </a:rPr>
              <a:t>State three lifestyle risk factors </a:t>
            </a:r>
            <a:r>
              <a:rPr lang="en-GB" sz="2400">
                <a:latin typeface="Century Gothic" panose="020B0502020202020204" pitchFamily="34" charset="0"/>
              </a:rPr>
              <a:t>for cancer</a:t>
            </a: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79546" y="917644"/>
            <a:ext cx="11011708" cy="3785652"/>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a:rPr>
              <a:t>Cancer is when cell division happens uncontrollably, so cell numbers increases inappropriately </a:t>
            </a:r>
          </a:p>
          <a:p>
            <a:pPr marL="457200" indent="-457200">
              <a:buFontTx/>
              <a:buAutoNum type="arabicPeriod"/>
            </a:pPr>
            <a:r>
              <a:rPr lang="en-GB" sz="2400" b="1" dirty="0">
                <a:solidFill>
                  <a:schemeClr val="accent1"/>
                </a:solidFill>
                <a:latin typeface="Century Gothic" panose="020B0502020202020204" pitchFamily="34" charset="0"/>
              </a:rPr>
              <a:t>Benign tumours are a mass of cells contained in one area</a:t>
            </a:r>
          </a:p>
          <a:p>
            <a:pPr marL="457200" indent="-457200">
              <a:buFontTx/>
              <a:buAutoNum type="arabicPeriod"/>
            </a:pPr>
            <a:r>
              <a:rPr lang="en-GB" sz="2400" b="1" dirty="0">
                <a:solidFill>
                  <a:schemeClr val="accent1"/>
                </a:solidFill>
                <a:latin typeface="Century Gothic" panose="020B0502020202020204" pitchFamily="34" charset="0"/>
              </a:rPr>
              <a:t>Malignant tumours are formed of cancer cells that invade other tissues and spread around the body forming secondary tumours </a:t>
            </a:r>
          </a:p>
          <a:p>
            <a:pPr marL="457200" indent="-457200">
              <a:buFontTx/>
              <a:buAutoNum type="arabicPeriod"/>
            </a:pPr>
            <a:r>
              <a:rPr lang="en-GB" sz="2400" b="1" dirty="0">
                <a:solidFill>
                  <a:schemeClr val="accent1"/>
                </a:solidFill>
                <a:latin typeface="Century Gothic" panose="020B0502020202020204" pitchFamily="34" charset="0"/>
              </a:rPr>
              <a:t>Malignant tumour</a:t>
            </a:r>
          </a:p>
          <a:p>
            <a:pPr marL="457200" indent="-457200">
              <a:buFontTx/>
              <a:buAutoNum type="arabicPeriod"/>
            </a:pPr>
            <a:r>
              <a:rPr lang="en-GB" sz="2400" b="1" dirty="0">
                <a:solidFill>
                  <a:schemeClr val="accent1"/>
                </a:solidFill>
                <a:latin typeface="Century Gothic" panose="020B0502020202020204" pitchFamily="34" charset="0"/>
              </a:rPr>
              <a:t>Something that can increase the likelihood of cancer developing</a:t>
            </a:r>
          </a:p>
          <a:p>
            <a:pPr marL="457200" indent="-457200">
              <a:buFontTx/>
              <a:buAutoNum type="arabicPeriod"/>
            </a:pPr>
            <a:r>
              <a:rPr lang="en-GB" sz="2400" b="1" dirty="0">
                <a:solidFill>
                  <a:schemeClr val="accent1"/>
                </a:solidFill>
                <a:latin typeface="Century Gothic" panose="020B0502020202020204" pitchFamily="34" charset="0"/>
              </a:rPr>
              <a:t>Poor diet, sedentary lifestyle (lack of exercise), excessive alcohol or drug consumption, smoking, UV sunlight exposure, exposure to various chemicals or radiation</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49213"/>
            <a:ext cx="10620375" cy="720726"/>
          </a:xfrm>
        </p:spPr>
        <p:txBody>
          <a:bodyPr/>
          <a:lstStyle/>
          <a:p>
            <a:r>
              <a:rPr lang="en-US" sz="2600" b="1" dirty="0">
                <a:latin typeface="Century Gothic" panose="020B0502020202020204" pitchFamily="34" charset="0"/>
              </a:rPr>
              <a:t>I: Analysing Patterns in Data</a:t>
            </a:r>
          </a:p>
        </p:txBody>
      </p:sp>
      <p:sp>
        <p:nvSpPr>
          <p:cNvPr id="8" name="TextBox 7">
            <a:extLst>
              <a:ext uri="{FF2B5EF4-FFF2-40B4-BE49-F238E27FC236}">
                <a16:creationId xmlns:a16="http://schemas.microsoft.com/office/drawing/2014/main" id="{1F764C78-3DE1-44A0-B656-FB67A825BB1A}"/>
              </a:ext>
            </a:extLst>
          </p:cNvPr>
          <p:cNvSpPr txBox="1"/>
          <p:nvPr/>
        </p:nvSpPr>
        <p:spPr>
          <a:xfrm>
            <a:off x="15498" y="635343"/>
            <a:ext cx="10693831" cy="1569660"/>
          </a:xfrm>
          <a:prstGeom prst="rect">
            <a:avLst/>
          </a:prstGeom>
          <a:noFill/>
        </p:spPr>
        <p:txBody>
          <a:bodyPr wrap="square">
            <a:spAutoFit/>
          </a:bodyPr>
          <a:lstStyle/>
          <a:p>
            <a:r>
              <a:rPr lang="en-US" sz="2400" dirty="0">
                <a:latin typeface="Century Gothic" panose="020B0502020202020204" pitchFamily="34" charset="0"/>
              </a:rPr>
              <a:t>The graph shows the number of deaths caused by lung cancer at different ages for women and men.</a:t>
            </a:r>
          </a:p>
          <a:p>
            <a:endParaRPr lang="en-US" sz="2400" b="1" dirty="0">
              <a:latin typeface="Century Gothic" panose="020B0502020202020204" pitchFamily="34" charset="0"/>
            </a:endParaRPr>
          </a:p>
          <a:p>
            <a:r>
              <a:rPr lang="en-US" sz="2400" b="1" dirty="0">
                <a:latin typeface="Century Gothic" panose="020B0502020202020204" pitchFamily="34" charset="0"/>
              </a:rPr>
              <a:t>What are the patterns shown in the data?</a:t>
            </a:r>
          </a:p>
        </p:txBody>
      </p:sp>
      <p:graphicFrame>
        <p:nvGraphicFramePr>
          <p:cNvPr id="3" name="Chart 2">
            <a:extLst>
              <a:ext uri="{FF2B5EF4-FFF2-40B4-BE49-F238E27FC236}">
                <a16:creationId xmlns:a16="http://schemas.microsoft.com/office/drawing/2014/main" id="{D81E8967-89CF-6A71-06FB-154F327AFA11}"/>
              </a:ext>
            </a:extLst>
          </p:cNvPr>
          <p:cNvGraphicFramePr>
            <a:graphicFrameLocks/>
          </p:cNvGraphicFramePr>
          <p:nvPr>
            <p:extLst>
              <p:ext uri="{D42A27DB-BD31-4B8C-83A1-F6EECF244321}">
                <p14:modId xmlns:p14="http://schemas.microsoft.com/office/powerpoint/2010/main" val="1625893894"/>
              </p:ext>
            </p:extLst>
          </p:nvPr>
        </p:nvGraphicFramePr>
        <p:xfrm>
          <a:off x="4928461" y="2165725"/>
          <a:ext cx="6379273" cy="4483047"/>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9F1A6977-4D2B-AAA9-ECB8-88D852C39342}"/>
              </a:ext>
            </a:extLst>
          </p:cNvPr>
          <p:cNvSpPr txBox="1"/>
          <p:nvPr/>
        </p:nvSpPr>
        <p:spPr>
          <a:xfrm rot="18960317">
            <a:off x="5052448" y="6121830"/>
            <a:ext cx="798617" cy="369332"/>
          </a:xfrm>
          <a:prstGeom prst="rect">
            <a:avLst/>
          </a:prstGeom>
          <a:noFill/>
        </p:spPr>
        <p:txBody>
          <a:bodyPr wrap="none" rtlCol="0">
            <a:spAutoFit/>
          </a:bodyPr>
          <a:lstStyle/>
          <a:p>
            <a:r>
              <a:rPr lang="en-GB" dirty="0">
                <a:latin typeface="Century Gothic" panose="020B0502020202020204" pitchFamily="34" charset="0"/>
              </a:rPr>
              <a:t>20-29</a:t>
            </a:r>
          </a:p>
        </p:txBody>
      </p:sp>
      <p:sp>
        <p:nvSpPr>
          <p:cNvPr id="6" name="TextBox 5">
            <a:extLst>
              <a:ext uri="{FF2B5EF4-FFF2-40B4-BE49-F238E27FC236}">
                <a16:creationId xmlns:a16="http://schemas.microsoft.com/office/drawing/2014/main" id="{0EE837C5-B496-9961-61AE-A664B163EA5B}"/>
              </a:ext>
            </a:extLst>
          </p:cNvPr>
          <p:cNvSpPr txBox="1"/>
          <p:nvPr/>
        </p:nvSpPr>
        <p:spPr>
          <a:xfrm rot="18960317">
            <a:off x="6115773" y="6150244"/>
            <a:ext cx="774571" cy="369332"/>
          </a:xfrm>
          <a:prstGeom prst="rect">
            <a:avLst/>
          </a:prstGeom>
          <a:noFill/>
        </p:spPr>
        <p:txBody>
          <a:bodyPr wrap="none" rtlCol="0">
            <a:spAutoFit/>
          </a:bodyPr>
          <a:lstStyle/>
          <a:p>
            <a:r>
              <a:rPr lang="en-GB" dirty="0">
                <a:latin typeface="Century Gothic" panose="020B0502020202020204" pitchFamily="34" charset="0"/>
              </a:rPr>
              <a:t>30-39</a:t>
            </a:r>
          </a:p>
        </p:txBody>
      </p:sp>
      <p:sp>
        <p:nvSpPr>
          <p:cNvPr id="7" name="TextBox 6">
            <a:extLst>
              <a:ext uri="{FF2B5EF4-FFF2-40B4-BE49-F238E27FC236}">
                <a16:creationId xmlns:a16="http://schemas.microsoft.com/office/drawing/2014/main" id="{2DB2EFE7-B17D-58A9-9FD8-9AACBA902485}"/>
              </a:ext>
            </a:extLst>
          </p:cNvPr>
          <p:cNvSpPr txBox="1"/>
          <p:nvPr/>
        </p:nvSpPr>
        <p:spPr>
          <a:xfrm>
            <a:off x="7250623" y="5917769"/>
            <a:ext cx="774571" cy="369332"/>
          </a:xfrm>
          <a:prstGeom prst="rect">
            <a:avLst/>
          </a:prstGeom>
          <a:noFill/>
        </p:spPr>
        <p:txBody>
          <a:bodyPr wrap="none" rtlCol="0">
            <a:spAutoFit/>
          </a:bodyPr>
          <a:lstStyle/>
          <a:p>
            <a:r>
              <a:rPr lang="en-GB" dirty="0">
                <a:latin typeface="Century Gothic" panose="020B0502020202020204" pitchFamily="34" charset="0"/>
              </a:rPr>
              <a:t>40-49</a:t>
            </a:r>
          </a:p>
        </p:txBody>
      </p:sp>
      <p:sp>
        <p:nvSpPr>
          <p:cNvPr id="9" name="TextBox 8">
            <a:extLst>
              <a:ext uri="{FF2B5EF4-FFF2-40B4-BE49-F238E27FC236}">
                <a16:creationId xmlns:a16="http://schemas.microsoft.com/office/drawing/2014/main" id="{26ABAD5C-7B51-6412-F1E2-32E0C75AD3C2}"/>
              </a:ext>
            </a:extLst>
          </p:cNvPr>
          <p:cNvSpPr txBox="1"/>
          <p:nvPr/>
        </p:nvSpPr>
        <p:spPr>
          <a:xfrm>
            <a:off x="8289011" y="5948766"/>
            <a:ext cx="774571" cy="369332"/>
          </a:xfrm>
          <a:prstGeom prst="rect">
            <a:avLst/>
          </a:prstGeom>
          <a:noFill/>
        </p:spPr>
        <p:txBody>
          <a:bodyPr wrap="none" rtlCol="0">
            <a:spAutoFit/>
          </a:bodyPr>
          <a:lstStyle/>
          <a:p>
            <a:r>
              <a:rPr lang="en-GB" dirty="0">
                <a:latin typeface="Century Gothic" panose="020B0502020202020204" pitchFamily="34" charset="0"/>
              </a:rPr>
              <a:t>50-59</a:t>
            </a:r>
          </a:p>
        </p:txBody>
      </p:sp>
      <p:sp>
        <p:nvSpPr>
          <p:cNvPr id="10" name="TextBox 9">
            <a:extLst>
              <a:ext uri="{FF2B5EF4-FFF2-40B4-BE49-F238E27FC236}">
                <a16:creationId xmlns:a16="http://schemas.microsoft.com/office/drawing/2014/main" id="{173F3B2A-BFB7-54A6-7F77-484488BAE68F}"/>
              </a:ext>
            </a:extLst>
          </p:cNvPr>
          <p:cNvSpPr txBox="1"/>
          <p:nvPr/>
        </p:nvSpPr>
        <p:spPr>
          <a:xfrm rot="18960317">
            <a:off x="9137943" y="6150244"/>
            <a:ext cx="774571" cy="369332"/>
          </a:xfrm>
          <a:prstGeom prst="rect">
            <a:avLst/>
          </a:prstGeom>
          <a:noFill/>
        </p:spPr>
        <p:txBody>
          <a:bodyPr wrap="none" rtlCol="0">
            <a:spAutoFit/>
          </a:bodyPr>
          <a:lstStyle/>
          <a:p>
            <a:r>
              <a:rPr lang="en-GB" dirty="0">
                <a:latin typeface="Century Gothic" panose="020B0502020202020204" pitchFamily="34" charset="0"/>
              </a:rPr>
              <a:t>60-69</a:t>
            </a:r>
          </a:p>
        </p:txBody>
      </p:sp>
      <p:sp>
        <p:nvSpPr>
          <p:cNvPr id="11" name="TextBox 10">
            <a:extLst>
              <a:ext uri="{FF2B5EF4-FFF2-40B4-BE49-F238E27FC236}">
                <a16:creationId xmlns:a16="http://schemas.microsoft.com/office/drawing/2014/main" id="{50AC2DB8-FBD0-6E25-9F7D-64EB4495E6FD}"/>
              </a:ext>
            </a:extLst>
          </p:cNvPr>
          <p:cNvSpPr txBox="1"/>
          <p:nvPr/>
        </p:nvSpPr>
        <p:spPr>
          <a:xfrm rot="18960317">
            <a:off x="10129833" y="6119247"/>
            <a:ext cx="774571" cy="369332"/>
          </a:xfrm>
          <a:prstGeom prst="rect">
            <a:avLst/>
          </a:prstGeom>
          <a:noFill/>
        </p:spPr>
        <p:txBody>
          <a:bodyPr wrap="none" rtlCol="0">
            <a:spAutoFit/>
          </a:bodyPr>
          <a:lstStyle/>
          <a:p>
            <a:r>
              <a:rPr lang="en-GB" dirty="0">
                <a:latin typeface="Century Gothic" panose="020B0502020202020204" pitchFamily="34" charset="0"/>
              </a:rPr>
              <a:t>70-79</a:t>
            </a:r>
          </a:p>
        </p:txBody>
      </p:sp>
      <p:sp>
        <p:nvSpPr>
          <p:cNvPr id="14" name="TextBox 13">
            <a:extLst>
              <a:ext uri="{FF2B5EF4-FFF2-40B4-BE49-F238E27FC236}">
                <a16:creationId xmlns:a16="http://schemas.microsoft.com/office/drawing/2014/main" id="{591A8627-1DE6-85F6-9434-02DBD12DCDA8}"/>
              </a:ext>
            </a:extLst>
          </p:cNvPr>
          <p:cNvSpPr txBox="1"/>
          <p:nvPr/>
        </p:nvSpPr>
        <p:spPr>
          <a:xfrm>
            <a:off x="3952067" y="2120682"/>
            <a:ext cx="1363852" cy="1477328"/>
          </a:xfrm>
          <a:prstGeom prst="rect">
            <a:avLst/>
          </a:prstGeom>
          <a:noFill/>
        </p:spPr>
        <p:txBody>
          <a:bodyPr wrap="square" rtlCol="0">
            <a:spAutoFit/>
          </a:bodyPr>
          <a:lstStyle/>
          <a:p>
            <a:r>
              <a:rPr lang="en-GB" dirty="0">
                <a:latin typeface="Century Gothic" panose="020B0502020202020204" pitchFamily="34" charset="0"/>
              </a:rPr>
              <a:t>Number of deaths per 100,000 people</a:t>
            </a:r>
          </a:p>
        </p:txBody>
      </p:sp>
    </p:spTree>
    <p:extLst>
      <p:ext uri="{BB962C8B-B14F-4D97-AF65-F5344CB8AC3E}">
        <p14:creationId xmlns:p14="http://schemas.microsoft.com/office/powerpoint/2010/main" val="302840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49213"/>
            <a:ext cx="10620375" cy="720726"/>
          </a:xfrm>
        </p:spPr>
        <p:txBody>
          <a:bodyPr/>
          <a:lstStyle/>
          <a:p>
            <a:r>
              <a:rPr lang="en-US" sz="2600" b="1" dirty="0">
                <a:latin typeface="Century Gothic" panose="020B0502020202020204" pitchFamily="34" charset="0"/>
              </a:rPr>
              <a:t>We: Analysing Patterns in Data</a:t>
            </a:r>
          </a:p>
        </p:txBody>
      </p:sp>
      <p:sp>
        <p:nvSpPr>
          <p:cNvPr id="8" name="TextBox 7">
            <a:extLst>
              <a:ext uri="{FF2B5EF4-FFF2-40B4-BE49-F238E27FC236}">
                <a16:creationId xmlns:a16="http://schemas.microsoft.com/office/drawing/2014/main" id="{1F764C78-3DE1-44A0-B656-FB67A825BB1A}"/>
              </a:ext>
            </a:extLst>
          </p:cNvPr>
          <p:cNvSpPr txBox="1"/>
          <p:nvPr/>
        </p:nvSpPr>
        <p:spPr>
          <a:xfrm>
            <a:off x="15498" y="635343"/>
            <a:ext cx="10693831" cy="1569660"/>
          </a:xfrm>
          <a:prstGeom prst="rect">
            <a:avLst/>
          </a:prstGeom>
          <a:noFill/>
        </p:spPr>
        <p:txBody>
          <a:bodyPr wrap="square">
            <a:spAutoFit/>
          </a:bodyPr>
          <a:lstStyle/>
          <a:p>
            <a:r>
              <a:rPr lang="en-US" sz="2400" dirty="0">
                <a:latin typeface="Century Gothic" panose="020B0502020202020204" pitchFamily="34" charset="0"/>
              </a:rPr>
              <a:t>The graph shows the survival rates after 1 year and 5 years for women diagnosed with breast cancer at different stages.</a:t>
            </a:r>
          </a:p>
          <a:p>
            <a:endParaRPr lang="en-US" sz="2400" b="1" dirty="0">
              <a:latin typeface="Century Gothic" panose="020B0502020202020204" pitchFamily="34" charset="0"/>
            </a:endParaRPr>
          </a:p>
          <a:p>
            <a:r>
              <a:rPr lang="en-US" sz="2400" b="1" dirty="0">
                <a:latin typeface="Century Gothic" panose="020B0502020202020204" pitchFamily="34" charset="0"/>
              </a:rPr>
              <a:t>What pattern is shown in the data?</a:t>
            </a:r>
          </a:p>
        </p:txBody>
      </p:sp>
      <p:sp>
        <p:nvSpPr>
          <p:cNvPr id="14" name="TextBox 13">
            <a:extLst>
              <a:ext uri="{FF2B5EF4-FFF2-40B4-BE49-F238E27FC236}">
                <a16:creationId xmlns:a16="http://schemas.microsoft.com/office/drawing/2014/main" id="{591A8627-1DE6-85F6-9434-02DBD12DCDA8}"/>
              </a:ext>
            </a:extLst>
          </p:cNvPr>
          <p:cNvSpPr txBox="1"/>
          <p:nvPr/>
        </p:nvSpPr>
        <p:spPr>
          <a:xfrm>
            <a:off x="5052447" y="2771611"/>
            <a:ext cx="1363852" cy="923330"/>
          </a:xfrm>
          <a:prstGeom prst="rect">
            <a:avLst/>
          </a:prstGeom>
          <a:noFill/>
        </p:spPr>
        <p:txBody>
          <a:bodyPr wrap="square" rtlCol="0">
            <a:spAutoFit/>
          </a:bodyPr>
          <a:lstStyle/>
          <a:p>
            <a:r>
              <a:rPr lang="en-GB" dirty="0">
                <a:latin typeface="Century Gothic" panose="020B0502020202020204" pitchFamily="34" charset="0"/>
              </a:rPr>
              <a:t>Survival rate (100%)</a:t>
            </a:r>
          </a:p>
        </p:txBody>
      </p:sp>
      <p:graphicFrame>
        <p:nvGraphicFramePr>
          <p:cNvPr id="5" name="Chart 4">
            <a:extLst>
              <a:ext uri="{FF2B5EF4-FFF2-40B4-BE49-F238E27FC236}">
                <a16:creationId xmlns:a16="http://schemas.microsoft.com/office/drawing/2014/main" id="{AB96460A-3794-64EC-D915-4D9AF99A8D09}"/>
              </a:ext>
            </a:extLst>
          </p:cNvPr>
          <p:cNvGraphicFramePr>
            <a:graphicFrameLocks/>
          </p:cNvGraphicFramePr>
          <p:nvPr>
            <p:extLst>
              <p:ext uri="{D42A27DB-BD31-4B8C-83A1-F6EECF244321}">
                <p14:modId xmlns:p14="http://schemas.microsoft.com/office/powerpoint/2010/main" val="351188462"/>
              </p:ext>
            </p:extLst>
          </p:nvPr>
        </p:nvGraphicFramePr>
        <p:xfrm>
          <a:off x="5804707" y="3045471"/>
          <a:ext cx="5480050" cy="35877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120326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49213"/>
            <a:ext cx="10620375" cy="720726"/>
          </a:xfrm>
        </p:spPr>
        <p:txBody>
          <a:bodyPr/>
          <a:lstStyle/>
          <a:p>
            <a:r>
              <a:rPr lang="en-US" sz="2600" b="1" dirty="0">
                <a:latin typeface="Century Gothic" panose="020B0502020202020204" pitchFamily="34" charset="0"/>
              </a:rPr>
              <a:t>You: Analysing Patterns in Data</a:t>
            </a:r>
          </a:p>
        </p:txBody>
      </p:sp>
      <p:sp>
        <p:nvSpPr>
          <p:cNvPr id="8" name="TextBox 7">
            <a:extLst>
              <a:ext uri="{FF2B5EF4-FFF2-40B4-BE49-F238E27FC236}">
                <a16:creationId xmlns:a16="http://schemas.microsoft.com/office/drawing/2014/main" id="{1F764C78-3DE1-44A0-B656-FB67A825BB1A}"/>
              </a:ext>
            </a:extLst>
          </p:cNvPr>
          <p:cNvSpPr txBox="1"/>
          <p:nvPr/>
        </p:nvSpPr>
        <p:spPr>
          <a:xfrm>
            <a:off x="15498" y="635343"/>
            <a:ext cx="10693831" cy="1569660"/>
          </a:xfrm>
          <a:prstGeom prst="rect">
            <a:avLst/>
          </a:prstGeom>
          <a:noFill/>
        </p:spPr>
        <p:txBody>
          <a:bodyPr wrap="square">
            <a:spAutoFit/>
          </a:bodyPr>
          <a:lstStyle/>
          <a:p>
            <a:r>
              <a:rPr lang="en-US" sz="2400" dirty="0">
                <a:latin typeface="Century Gothic" panose="020B0502020202020204" pitchFamily="34" charset="0"/>
              </a:rPr>
              <a:t>The graph shows the prevalence of different cancers that can affect both men and women.</a:t>
            </a:r>
          </a:p>
          <a:p>
            <a:endParaRPr lang="en-US" sz="2400" b="1" dirty="0">
              <a:latin typeface="Century Gothic" panose="020B0502020202020204" pitchFamily="34" charset="0"/>
            </a:endParaRPr>
          </a:p>
          <a:p>
            <a:r>
              <a:rPr lang="en-US" sz="2400" b="1" dirty="0">
                <a:latin typeface="Century Gothic" panose="020B0502020202020204" pitchFamily="34" charset="0"/>
              </a:rPr>
              <a:t>What pattern is shown in the data?</a:t>
            </a:r>
          </a:p>
        </p:txBody>
      </p:sp>
      <p:graphicFrame>
        <p:nvGraphicFramePr>
          <p:cNvPr id="3" name="Chart 2">
            <a:extLst>
              <a:ext uri="{FF2B5EF4-FFF2-40B4-BE49-F238E27FC236}">
                <a16:creationId xmlns:a16="http://schemas.microsoft.com/office/drawing/2014/main" id="{2084FFD6-2514-D975-A128-48CB04AE9880}"/>
              </a:ext>
            </a:extLst>
          </p:cNvPr>
          <p:cNvGraphicFramePr>
            <a:graphicFrameLocks/>
          </p:cNvGraphicFramePr>
          <p:nvPr>
            <p:extLst>
              <p:ext uri="{D42A27DB-BD31-4B8C-83A1-F6EECF244321}">
                <p14:modId xmlns:p14="http://schemas.microsoft.com/office/powerpoint/2010/main" val="3261327823"/>
              </p:ext>
            </p:extLst>
          </p:nvPr>
        </p:nvGraphicFramePr>
        <p:xfrm>
          <a:off x="3812691" y="2360855"/>
          <a:ext cx="7480300" cy="4337050"/>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DAF91CCC-C266-C0D8-4AA2-23A877EF3219}"/>
              </a:ext>
            </a:extLst>
          </p:cNvPr>
          <p:cNvSpPr txBox="1"/>
          <p:nvPr/>
        </p:nvSpPr>
        <p:spPr>
          <a:xfrm>
            <a:off x="2774195" y="2306663"/>
            <a:ext cx="1363852" cy="1477328"/>
          </a:xfrm>
          <a:prstGeom prst="rect">
            <a:avLst/>
          </a:prstGeom>
          <a:noFill/>
        </p:spPr>
        <p:txBody>
          <a:bodyPr wrap="square" rtlCol="0">
            <a:spAutoFit/>
          </a:bodyPr>
          <a:lstStyle/>
          <a:p>
            <a:r>
              <a:rPr lang="en-GB" dirty="0">
                <a:latin typeface="Century Gothic" panose="020B0502020202020204" pitchFamily="34" charset="0"/>
              </a:rPr>
              <a:t>Number of cases per 100,000 people</a:t>
            </a:r>
          </a:p>
        </p:txBody>
      </p:sp>
    </p:spTree>
    <p:extLst>
      <p:ext uri="{BB962C8B-B14F-4D97-AF65-F5344CB8AC3E}">
        <p14:creationId xmlns:p14="http://schemas.microsoft.com/office/powerpoint/2010/main" val="1812079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B15103-D154-4A61-A73F-356A52F0AA96}"/>
              </a:ext>
            </a:extLst>
          </p:cNvPr>
          <p:cNvSpPr>
            <a:spLocks noGrp="1"/>
          </p:cNvSpPr>
          <p:nvPr>
            <p:ph type="title"/>
          </p:nvPr>
        </p:nvSpPr>
        <p:spPr/>
        <p:txBody>
          <a:bodyPr/>
          <a:lstStyle/>
          <a:p>
            <a:r>
              <a:rPr lang="en-GB">
                <a:latin typeface="Century Gothic" panose="020B0502020202020204" pitchFamily="34" charset="0"/>
              </a:rPr>
              <a:t>Practice questions</a:t>
            </a:r>
          </a:p>
        </p:txBody>
      </p:sp>
      <p:sp>
        <p:nvSpPr>
          <p:cNvPr id="4" name="TextBox 3">
            <a:extLst>
              <a:ext uri="{FF2B5EF4-FFF2-40B4-BE49-F238E27FC236}">
                <a16:creationId xmlns:a16="http://schemas.microsoft.com/office/drawing/2014/main" id="{A612E2AA-2603-4595-873C-2B282370BCFD}"/>
              </a:ext>
            </a:extLst>
          </p:cNvPr>
          <p:cNvSpPr txBox="1"/>
          <p:nvPr/>
        </p:nvSpPr>
        <p:spPr>
          <a:xfrm>
            <a:off x="540000" y="1160512"/>
            <a:ext cx="9982801" cy="4801314"/>
          </a:xfrm>
          <a:prstGeom prst="rect">
            <a:avLst/>
          </a:prstGeom>
          <a:noFill/>
        </p:spPr>
        <p:txBody>
          <a:bodyPr wrap="square" lIns="0" tIns="0" rIns="0" bIns="0" rtlCol="0">
            <a:spAutoFit/>
          </a:bodyPr>
          <a:lstStyle/>
          <a:p>
            <a:r>
              <a:rPr lang="en-GB" sz="2400" b="1">
                <a:latin typeface="Century Gothic" panose="020B0502020202020204" pitchFamily="34" charset="0"/>
              </a:rPr>
              <a:t>Answer these questions in full sentences:</a:t>
            </a:r>
          </a:p>
          <a:p>
            <a:endParaRPr lang="en-GB" sz="2400" b="1">
              <a:latin typeface="Century Gothic" panose="020B0502020202020204" pitchFamily="34" charset="0"/>
            </a:endParaRPr>
          </a:p>
          <a:p>
            <a:pPr marL="457200" indent="-457200">
              <a:buAutoNum type="arabicPeriod"/>
            </a:pPr>
            <a:r>
              <a:rPr lang="en-GB" sz="2400">
                <a:latin typeface="Century Gothic" panose="020B0502020202020204" pitchFamily="34" charset="0"/>
              </a:rPr>
              <a:t>What causes cancer?</a:t>
            </a:r>
          </a:p>
          <a:p>
            <a:endParaRPr lang="en-GB" sz="2400">
              <a:latin typeface="Century Gothic" panose="020B0502020202020204" pitchFamily="34" charset="0"/>
            </a:endParaRPr>
          </a:p>
          <a:p>
            <a:pPr marL="457200" indent="-457200">
              <a:buFontTx/>
              <a:buAutoNum type="arabicPeriod" startAt="2"/>
            </a:pPr>
            <a:r>
              <a:rPr lang="en-GB" sz="2400">
                <a:latin typeface="Century Gothic" panose="020B0502020202020204" pitchFamily="34" charset="0"/>
              </a:rPr>
              <a:t>What is a benign tumour?</a:t>
            </a:r>
          </a:p>
          <a:p>
            <a:pPr marL="457200" indent="-457200">
              <a:buFontTx/>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What is a malignant tumour?</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Which type of tumour leads to cancer?</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Name three risk factors for developing cancer.</a:t>
            </a:r>
          </a:p>
          <a:p>
            <a:endParaRPr lang="en-GB" sz="2400">
              <a:latin typeface="Century Gothic" panose="020B0502020202020204" pitchFamily="34" charset="0"/>
            </a:endParaRPr>
          </a:p>
        </p:txBody>
      </p:sp>
      <p:sp>
        <p:nvSpPr>
          <p:cNvPr id="5" name="TextBox 4">
            <a:extLst>
              <a:ext uri="{FF2B5EF4-FFF2-40B4-BE49-F238E27FC236}">
                <a16:creationId xmlns:a16="http://schemas.microsoft.com/office/drawing/2014/main" id="{19E8EA5F-803E-46C3-B2FD-BAB7B1C6DD6F}"/>
              </a:ext>
            </a:extLst>
          </p:cNvPr>
          <p:cNvSpPr txBox="1"/>
          <p:nvPr/>
        </p:nvSpPr>
        <p:spPr>
          <a:xfrm>
            <a:off x="984722" y="2264510"/>
            <a:ext cx="9982801" cy="369332"/>
          </a:xfrm>
          <a:prstGeom prst="rect">
            <a:avLst/>
          </a:prstGeom>
          <a:noFill/>
        </p:spPr>
        <p:txBody>
          <a:bodyPr wrap="square" lIns="0" tIns="0" rIns="0" bIns="0" rtlCol="0">
            <a:spAutoFit/>
          </a:bodyPr>
          <a:lstStyle/>
          <a:p>
            <a:r>
              <a:rPr lang="en-GB" sz="2400" dirty="0">
                <a:solidFill>
                  <a:schemeClr val="accent1"/>
                </a:solidFill>
                <a:latin typeface="Century Gothic" panose="020B0502020202020204" pitchFamily="34" charset="0"/>
                <a:sym typeface="Wingdings" pitchFamily="2" charset="2"/>
              </a:rPr>
              <a:t>Uncontrollable cell division</a:t>
            </a:r>
            <a:endParaRPr lang="en-GB" sz="24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6FABB5C1-C0CF-47DC-890C-91CC88B15029}"/>
              </a:ext>
            </a:extLst>
          </p:cNvPr>
          <p:cNvSpPr txBox="1"/>
          <p:nvPr/>
        </p:nvSpPr>
        <p:spPr>
          <a:xfrm>
            <a:off x="922728" y="3007171"/>
            <a:ext cx="9982801" cy="369332"/>
          </a:xfrm>
          <a:prstGeom prst="rect">
            <a:avLst/>
          </a:prstGeom>
          <a:noFill/>
        </p:spPr>
        <p:txBody>
          <a:bodyPr wrap="square" lIns="0" tIns="0" rIns="0" bIns="0" rtlCol="0">
            <a:spAutoFit/>
          </a:bodyPr>
          <a:lstStyle/>
          <a:p>
            <a:r>
              <a:rPr lang="en-GB" sz="2400">
                <a:solidFill>
                  <a:schemeClr val="accent1"/>
                </a:solidFill>
                <a:latin typeface="Century Gothic" panose="020B0502020202020204" pitchFamily="34" charset="0"/>
                <a:sym typeface="Wingdings" pitchFamily="2" charset="2"/>
              </a:rPr>
              <a:t>A mass of cells contained within one area</a:t>
            </a:r>
            <a:endParaRPr lang="en-GB" sz="240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CC91BDE2-441B-4CCE-B351-650AE0020843}"/>
              </a:ext>
            </a:extLst>
          </p:cNvPr>
          <p:cNvSpPr txBox="1"/>
          <p:nvPr/>
        </p:nvSpPr>
        <p:spPr>
          <a:xfrm>
            <a:off x="922728" y="3737838"/>
            <a:ext cx="9982801" cy="738664"/>
          </a:xfrm>
          <a:prstGeom prst="rect">
            <a:avLst/>
          </a:prstGeom>
          <a:noFill/>
        </p:spPr>
        <p:txBody>
          <a:bodyPr wrap="square" lIns="0" tIns="0" rIns="0" bIns="0" rtlCol="0">
            <a:spAutoFit/>
          </a:bodyPr>
          <a:lstStyle/>
          <a:p>
            <a:r>
              <a:rPr lang="en-GB" sz="2400">
                <a:solidFill>
                  <a:schemeClr val="accent1"/>
                </a:solidFill>
                <a:latin typeface="Century Gothic" panose="020B0502020202020204" pitchFamily="34" charset="0"/>
                <a:sym typeface="Wingdings" pitchFamily="2" charset="2"/>
              </a:rPr>
              <a:t>Formed of cancer cells that invade other tissues and spread around the body forming secondary tumours </a:t>
            </a:r>
          </a:p>
        </p:txBody>
      </p:sp>
      <p:sp>
        <p:nvSpPr>
          <p:cNvPr id="9" name="TextBox 8">
            <a:extLst>
              <a:ext uri="{FF2B5EF4-FFF2-40B4-BE49-F238E27FC236}">
                <a16:creationId xmlns:a16="http://schemas.microsoft.com/office/drawing/2014/main" id="{661ADF39-B950-4691-84E8-17FB1E0E0760}"/>
              </a:ext>
            </a:extLst>
          </p:cNvPr>
          <p:cNvSpPr txBox="1"/>
          <p:nvPr/>
        </p:nvSpPr>
        <p:spPr>
          <a:xfrm>
            <a:off x="922727" y="4837837"/>
            <a:ext cx="9982801" cy="369332"/>
          </a:xfrm>
          <a:prstGeom prst="rect">
            <a:avLst/>
          </a:prstGeom>
          <a:noFill/>
        </p:spPr>
        <p:txBody>
          <a:bodyPr wrap="square" lIns="0" tIns="0" rIns="0" bIns="0" rtlCol="0">
            <a:spAutoFit/>
          </a:bodyPr>
          <a:lstStyle/>
          <a:p>
            <a:r>
              <a:rPr lang="en-GB" sz="2400">
                <a:solidFill>
                  <a:schemeClr val="accent1"/>
                </a:solidFill>
                <a:latin typeface="Century Gothic" panose="020B0502020202020204" pitchFamily="34" charset="0"/>
                <a:sym typeface="Wingdings" pitchFamily="2" charset="2"/>
              </a:rPr>
              <a:t>Malignant</a:t>
            </a:r>
          </a:p>
        </p:txBody>
      </p:sp>
      <p:sp>
        <p:nvSpPr>
          <p:cNvPr id="10" name="TextBox 9">
            <a:extLst>
              <a:ext uri="{FF2B5EF4-FFF2-40B4-BE49-F238E27FC236}">
                <a16:creationId xmlns:a16="http://schemas.microsoft.com/office/drawing/2014/main" id="{C5207AC8-3E8C-4F94-B05E-B23658BB4F56}"/>
              </a:ext>
            </a:extLst>
          </p:cNvPr>
          <p:cNvSpPr txBox="1"/>
          <p:nvPr/>
        </p:nvSpPr>
        <p:spPr>
          <a:xfrm>
            <a:off x="922727" y="5512822"/>
            <a:ext cx="9982801" cy="1107996"/>
          </a:xfrm>
          <a:prstGeom prst="rect">
            <a:avLst/>
          </a:prstGeom>
          <a:noFill/>
        </p:spPr>
        <p:txBody>
          <a:bodyPr wrap="square" lIns="0" tIns="0" rIns="0" bIns="0" rtlCol="0">
            <a:spAutoFit/>
          </a:bodyPr>
          <a:lstStyle/>
          <a:p>
            <a:r>
              <a:rPr lang="en-GB" sz="2400">
                <a:solidFill>
                  <a:schemeClr val="accent1"/>
                </a:solidFill>
                <a:latin typeface="Century Gothic" panose="020B0502020202020204" pitchFamily="34" charset="0"/>
                <a:sym typeface="Wingdings" pitchFamily="2" charset="2"/>
              </a:rPr>
              <a:t>Poor diet, sedentary lifestyle (lack of exercise), excessive alcohol or drug consumption, smoking, UV exposure, exposure to various chemicals or radiation, genetic factors</a:t>
            </a:r>
          </a:p>
        </p:txBody>
      </p:sp>
    </p:spTree>
    <p:extLst>
      <p:ext uri="{BB962C8B-B14F-4D97-AF65-F5344CB8AC3E}">
        <p14:creationId xmlns:p14="http://schemas.microsoft.com/office/powerpoint/2010/main" val="122106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Cancer</a:t>
            </a:r>
          </a:p>
        </p:txBody>
      </p:sp>
      <p:sp>
        <p:nvSpPr>
          <p:cNvPr id="3" name="TextBox 2">
            <a:extLst>
              <a:ext uri="{FF2B5EF4-FFF2-40B4-BE49-F238E27FC236}">
                <a16:creationId xmlns:a16="http://schemas.microsoft.com/office/drawing/2014/main" id="{D8C055AC-EBD6-F04D-A144-AF4CE08268B0}"/>
              </a:ext>
            </a:extLst>
          </p:cNvPr>
          <p:cNvSpPr txBox="1"/>
          <p:nvPr/>
        </p:nvSpPr>
        <p:spPr>
          <a:xfrm>
            <a:off x="414597" y="961101"/>
            <a:ext cx="10183448" cy="3046988"/>
          </a:xfrm>
          <a:prstGeom prst="rect">
            <a:avLst/>
          </a:prstGeom>
          <a:noFill/>
        </p:spPr>
        <p:txBody>
          <a:bodyPr wrap="square" rtlCol="0">
            <a:spAutoFit/>
          </a:bodyPr>
          <a:lstStyle/>
          <a:p>
            <a:r>
              <a:rPr lang="en-GB" sz="2400">
                <a:latin typeface="Century Gothic" panose="020B0502020202020204" pitchFamily="34" charset="0"/>
              </a:rPr>
              <a:t>Complete the Science in the News Activity</a:t>
            </a:r>
          </a:p>
          <a:p>
            <a:endParaRPr lang="en-GB" sz="2400" b="1">
              <a:latin typeface="Century Gothic" panose="020B0502020202020204" pitchFamily="34" charset="0"/>
            </a:endParaRPr>
          </a:p>
          <a:p>
            <a:r>
              <a:rPr lang="en-GB" sz="2400">
                <a:latin typeface="Century Gothic" panose="020B0502020202020204" pitchFamily="34" charset="0"/>
              </a:rPr>
              <a:t>Use full sentences and keywords where necessary</a:t>
            </a:r>
          </a:p>
          <a:p>
            <a:endParaRPr lang="en-GB" sz="2400">
              <a:latin typeface="Century Gothic" panose="020B0502020202020204" pitchFamily="34" charset="0"/>
            </a:endParaRPr>
          </a:p>
          <a:p>
            <a:r>
              <a:rPr lang="en-GB" sz="2400">
                <a:latin typeface="Century Gothic" panose="020B0502020202020204" pitchFamily="34" charset="0"/>
              </a:rPr>
              <a:t>Write definitions for any words in </a:t>
            </a:r>
            <a:r>
              <a:rPr lang="en-GB" sz="2400" b="1">
                <a:latin typeface="Century Gothic" panose="020B0502020202020204" pitchFamily="34" charset="0"/>
              </a:rPr>
              <a:t>bold</a:t>
            </a:r>
            <a:endParaRPr lang="en-GB" sz="2000">
              <a:latin typeface="Century Gothic" panose="020B0502020202020204" pitchFamily="34" charset="0"/>
            </a:endParaRPr>
          </a:p>
          <a:p>
            <a:endParaRPr lang="en-GB" sz="2400">
              <a:latin typeface="Century Gothic" panose="020B0502020202020204" pitchFamily="34" charset="0"/>
            </a:endParaRPr>
          </a:p>
          <a:p>
            <a:endParaRPr lang="en-US" sz="2400"/>
          </a:p>
          <a:p>
            <a:endParaRPr lang="en-US" sz="2400"/>
          </a:p>
        </p:txBody>
      </p:sp>
    </p:spTree>
    <p:extLst>
      <p:ext uri="{BB962C8B-B14F-4D97-AF65-F5344CB8AC3E}">
        <p14:creationId xmlns:p14="http://schemas.microsoft.com/office/powerpoint/2010/main" val="40837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28746" cy="6432530"/>
          </a:xfrm>
          <a:prstGeom prst="rect">
            <a:avLst/>
          </a:prstGeom>
          <a:noFill/>
        </p:spPr>
        <p:txBody>
          <a:bodyPr wrap="square" lIns="0" tIns="0" rIns="0" bIns="0" rtlCol="0">
            <a:spAutoFit/>
          </a:bodyPr>
          <a:lstStyle/>
          <a:p>
            <a:r>
              <a:rPr lang="en-GB" sz="2200">
                <a:latin typeface="Century Gothic" panose="020B0502020202020204" pitchFamily="34" charset="0"/>
              </a:rPr>
              <a:t>1. Cancer is…</a:t>
            </a:r>
          </a:p>
          <a:p>
            <a:pPr marL="457200" indent="-457200">
              <a:buFont typeface="Wingdings" pitchFamily="2" charset="2"/>
              <a:buChar char="q"/>
            </a:pPr>
            <a:r>
              <a:rPr lang="en-GB" sz="2200">
                <a:latin typeface="Century Gothic" panose="020B0502020202020204" pitchFamily="34" charset="0"/>
              </a:rPr>
              <a:t>A. the process of making new cells</a:t>
            </a:r>
          </a:p>
          <a:p>
            <a:pPr marL="457200" indent="-457200">
              <a:buFont typeface="Wingdings" pitchFamily="2" charset="2"/>
              <a:buChar char="q"/>
            </a:pPr>
            <a:r>
              <a:rPr lang="en-GB" sz="2200">
                <a:latin typeface="Century Gothic" panose="020B0502020202020204" pitchFamily="34" charset="0"/>
              </a:rPr>
              <a:t>B. when mitosis is controlled</a:t>
            </a:r>
          </a:p>
          <a:p>
            <a:pPr marL="457200" indent="-457200">
              <a:buFont typeface="Wingdings" pitchFamily="2" charset="2"/>
              <a:buChar char="q"/>
            </a:pPr>
            <a:r>
              <a:rPr lang="en-GB" sz="2200">
                <a:latin typeface="Century Gothic" panose="020B0502020202020204" pitchFamily="34" charset="0"/>
              </a:rPr>
              <a:t>C. uncontrollable cell division</a:t>
            </a:r>
          </a:p>
          <a:p>
            <a:endParaRPr lang="en-GB" sz="2200">
              <a:latin typeface="Century Gothic" panose="020B0502020202020204" pitchFamily="34" charset="0"/>
            </a:endParaRPr>
          </a:p>
          <a:p>
            <a:r>
              <a:rPr lang="en-GB" sz="2200">
                <a:latin typeface="Century Gothic" panose="020B0502020202020204" pitchFamily="34" charset="0"/>
              </a:rPr>
              <a:t>2. What is the difference between a benign and a malignant tumour?</a:t>
            </a:r>
          </a:p>
          <a:p>
            <a:pPr marL="457200" indent="-457200">
              <a:buFont typeface="Wingdings" pitchFamily="2" charset="2"/>
              <a:buChar char="q"/>
            </a:pPr>
            <a:r>
              <a:rPr lang="en-GB" sz="2200">
                <a:latin typeface="Century Gothic" panose="020B0502020202020204" pitchFamily="34" charset="0"/>
              </a:rPr>
              <a:t>A. Benign tumours are isolated in one area, malignant tumours are always all over the body</a:t>
            </a:r>
          </a:p>
          <a:p>
            <a:pPr marL="457200" indent="-457200">
              <a:buFont typeface="Wingdings" pitchFamily="2" charset="2"/>
              <a:buChar char="q"/>
            </a:pPr>
            <a:r>
              <a:rPr lang="en-GB" sz="2200">
                <a:latin typeface="Century Gothic" panose="020B0502020202020204" pitchFamily="34" charset="0"/>
              </a:rPr>
              <a:t>B. Benign tumours are isolated in one area, malignant tumours have the potential to spread to form new tumours around the body</a:t>
            </a:r>
          </a:p>
          <a:p>
            <a:pPr marL="457200" indent="-457200">
              <a:buFont typeface="Wingdings" pitchFamily="2" charset="2"/>
              <a:buChar char="q"/>
            </a:pPr>
            <a:r>
              <a:rPr lang="en-GB" sz="2200">
                <a:latin typeface="Century Gothic" panose="020B0502020202020204" pitchFamily="34" charset="0"/>
              </a:rPr>
              <a:t>C. Benign tumours are all over the body, malignant tumours are isolated in one area</a:t>
            </a:r>
          </a:p>
          <a:p>
            <a:endParaRPr lang="en-GB" sz="2200">
              <a:latin typeface="Century Gothic" panose="020B0502020202020204" pitchFamily="34" charset="0"/>
            </a:endParaRPr>
          </a:p>
          <a:p>
            <a:r>
              <a:rPr lang="en-GB" sz="2200">
                <a:latin typeface="Century Gothic" panose="020B0502020202020204" pitchFamily="34" charset="0"/>
              </a:rPr>
              <a:t>3. A risk factor is…</a:t>
            </a:r>
          </a:p>
          <a:p>
            <a:pPr marL="457200" indent="-457200">
              <a:buFont typeface="Wingdings" pitchFamily="2" charset="2"/>
              <a:buChar char="q"/>
            </a:pPr>
            <a:r>
              <a:rPr lang="en-GB" sz="2200">
                <a:latin typeface="Century Gothic" panose="020B0502020202020204" pitchFamily="34" charset="0"/>
              </a:rPr>
              <a:t>A. an unhealthy lifestyle choice that means a person will get cancer</a:t>
            </a:r>
          </a:p>
          <a:p>
            <a:pPr marL="457200" indent="-457200">
              <a:buFont typeface="Wingdings" pitchFamily="2" charset="2"/>
              <a:buChar char="q"/>
            </a:pPr>
            <a:r>
              <a:rPr lang="en-GB" sz="2200">
                <a:latin typeface="Century Gothic" panose="020B0502020202020204" pitchFamily="34" charset="0"/>
              </a:rPr>
              <a:t>B. a gene that is passed down and causes cancer</a:t>
            </a:r>
          </a:p>
          <a:p>
            <a:pPr marL="457200" indent="-457200">
              <a:buFont typeface="Wingdings" pitchFamily="2" charset="2"/>
              <a:buChar char="q"/>
            </a:pPr>
            <a:r>
              <a:rPr lang="en-GB" sz="2200">
                <a:latin typeface="Century Gothic" panose="020B0502020202020204" pitchFamily="34" charset="0"/>
              </a:rPr>
              <a:t>C. a gene or lifestyle choice that will can increase the likelihood of a person developing cancer</a:t>
            </a:r>
          </a:p>
          <a:p>
            <a:pPr marL="457200" indent="-457200"/>
            <a:endParaRPr lang="en-GB" sz="22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425812" y="143643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425812" y="310583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flipH="1">
            <a:off x="429068" y="580290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900670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767865"/>
            <a:ext cx="11014691" cy="5170646"/>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State two uses of cell division. </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Define mitosis.</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Describe what happens to the genetic material before cell division takes place.</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Explain what is meant by a balanced diet. </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Describe how to test for the presence of protein.</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Cancer</a:t>
            </a:r>
          </a:p>
        </p:txBody>
      </p:sp>
      <p:sp>
        <p:nvSpPr>
          <p:cNvPr id="8" name="TextBox 7">
            <a:extLst>
              <a:ext uri="{FF2B5EF4-FFF2-40B4-BE49-F238E27FC236}">
                <a16:creationId xmlns:a16="http://schemas.microsoft.com/office/drawing/2014/main" id="{5156D7DA-519C-2043-A6BC-E38E546626A2}"/>
              </a:ext>
            </a:extLst>
          </p:cNvPr>
          <p:cNvSpPr txBox="1"/>
          <p:nvPr/>
        </p:nvSpPr>
        <p:spPr>
          <a:xfrm>
            <a:off x="997554" y="1477160"/>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Asexual reproduction in unicellular organisms, growth and repair in multicellular organisms. </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10999" y="2580150"/>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Mitosis is the part of the cell cycle where DNA (chromosomes) are separated. </a:t>
            </a:r>
          </a:p>
        </p:txBody>
      </p:sp>
      <p:sp>
        <p:nvSpPr>
          <p:cNvPr id="12" name="TextBox 11">
            <a:extLst>
              <a:ext uri="{FF2B5EF4-FFF2-40B4-BE49-F238E27FC236}">
                <a16:creationId xmlns:a16="http://schemas.microsoft.com/office/drawing/2014/main" id="{7521A41A-98B7-D040-8C9B-2A4F4776ECAB}"/>
              </a:ext>
            </a:extLst>
          </p:cNvPr>
          <p:cNvSpPr txBox="1"/>
          <p:nvPr/>
        </p:nvSpPr>
        <p:spPr>
          <a:xfrm>
            <a:off x="997554" y="4027903"/>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genetic material must be replicated.</a:t>
            </a:r>
          </a:p>
        </p:txBody>
      </p:sp>
      <p:sp>
        <p:nvSpPr>
          <p:cNvPr id="15" name="TextBox 14">
            <a:extLst>
              <a:ext uri="{FF2B5EF4-FFF2-40B4-BE49-F238E27FC236}">
                <a16:creationId xmlns:a16="http://schemas.microsoft.com/office/drawing/2014/main" id="{80EF9F49-9FE9-B14B-BCEA-19DDAFCCB6EA}"/>
              </a:ext>
            </a:extLst>
          </p:cNvPr>
          <p:cNvSpPr txBox="1"/>
          <p:nvPr/>
        </p:nvSpPr>
        <p:spPr>
          <a:xfrm>
            <a:off x="1010999" y="4818505"/>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A diet consisting of sufficient amounts of each food group, vitamins and minerals that fulfils nutritional requirements. </a:t>
            </a:r>
          </a:p>
        </p:txBody>
      </p:sp>
      <p:sp>
        <p:nvSpPr>
          <p:cNvPr id="16" name="TextBox 15">
            <a:extLst>
              <a:ext uri="{FF2B5EF4-FFF2-40B4-BE49-F238E27FC236}">
                <a16:creationId xmlns:a16="http://schemas.microsoft.com/office/drawing/2014/main" id="{6DD8CEF1-C10D-764A-BD00-F617DDFF5906}"/>
              </a:ext>
            </a:extLst>
          </p:cNvPr>
          <p:cNvSpPr txBox="1"/>
          <p:nvPr/>
        </p:nvSpPr>
        <p:spPr>
          <a:xfrm>
            <a:off x="1010999" y="5940489"/>
            <a:ext cx="9005277"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Using Biuret reagent, which changes colour from blue to purple if protein is present.</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B3.1.13</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Cancer</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12/04/2024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0101" y="4623611"/>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pPr marL="342900" indent="-342900">
              <a:buFont typeface="Wingdings" pitchFamily="2" charset="2"/>
              <a:buChar char="Ø"/>
            </a:pPr>
            <a:r>
              <a:rPr lang="en-US" sz="2000" b="1">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5EFB795B-0CD6-3A42-B5F0-30E3BD2B2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736" y="4224057"/>
            <a:ext cx="4403540" cy="246909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82341"/>
            <a:ext cx="10620000" cy="2677656"/>
          </a:xfrm>
          <a:prstGeom prst="rect">
            <a:avLst/>
          </a:prstGeom>
          <a:noFill/>
          <a:ln>
            <a:noFill/>
          </a:ln>
        </p:spPr>
        <p:txBody>
          <a:bodyPr wrap="square" rtlCol="0">
            <a:spAutoFit/>
          </a:bodyPr>
          <a:lstStyle/>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State how cancer is caused</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difference between benign and malignant tumours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how certain risk factors may increase the likelihood of someone having cancer</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benign</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malignant</a:t>
            </a:r>
          </a:p>
        </p:txBody>
      </p:sp>
      <p:sp>
        <p:nvSpPr>
          <p:cNvPr id="14" name="Rectangle 13">
            <a:extLst>
              <a:ext uri="{FF2B5EF4-FFF2-40B4-BE49-F238E27FC236}">
                <a16:creationId xmlns:a16="http://schemas.microsoft.com/office/drawing/2014/main" id="{A2C825F2-5973-4048-9A5C-E0A4E794080E}"/>
              </a:ext>
            </a:extLst>
          </p:cNvPr>
          <p:cNvSpPr/>
          <p:nvPr/>
        </p:nvSpPr>
        <p:spPr>
          <a:xfrm>
            <a:off x="4699043" y="4891802"/>
            <a:ext cx="230498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risk factor</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56254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cancer</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a:latin typeface="Century Gothic" panose="020B0502020202020204" pitchFamily="34" charset="0"/>
              </a:rPr>
              <a:t>Cancer</a:t>
            </a:r>
          </a:p>
        </p:txBody>
      </p:sp>
      <p:sp>
        <p:nvSpPr>
          <p:cNvPr id="21" name="TextBox 20">
            <a:extLst>
              <a:ext uri="{FF2B5EF4-FFF2-40B4-BE49-F238E27FC236}">
                <a16:creationId xmlns:a16="http://schemas.microsoft.com/office/drawing/2014/main" id="{43E3846C-229F-3841-8E97-9C15D333A0D9}"/>
              </a:ext>
            </a:extLst>
          </p:cNvPr>
          <p:cNvSpPr txBox="1"/>
          <p:nvPr/>
        </p:nvSpPr>
        <p:spPr>
          <a:xfrm>
            <a:off x="358754" y="1113698"/>
            <a:ext cx="10729551" cy="369332"/>
          </a:xfrm>
          <a:prstGeom prst="rect">
            <a:avLst/>
          </a:prstGeom>
          <a:noFill/>
        </p:spPr>
        <p:txBody>
          <a:bodyPr wrap="square" lIns="0" tIns="0" rIns="0" bIns="0" rtlCol="0">
            <a:spAutoFit/>
          </a:bodyPr>
          <a:lstStyle/>
          <a:p>
            <a:r>
              <a:rPr lang="en-GB" sz="2400" b="1" dirty="0">
                <a:latin typeface="Century Gothic" panose="020B0502020202020204" pitchFamily="34" charset="0"/>
              </a:rPr>
              <a:t>Tumours </a:t>
            </a:r>
            <a:r>
              <a:rPr lang="en-GB" sz="2400" dirty="0">
                <a:latin typeface="Century Gothic" panose="020B0502020202020204" pitchFamily="34" charset="0"/>
              </a:rPr>
              <a:t>are a mass of cells, of which there are two different types:</a:t>
            </a:r>
          </a:p>
        </p:txBody>
      </p:sp>
      <p:pic>
        <p:nvPicPr>
          <p:cNvPr id="16" name="Picture 15">
            <a:extLst>
              <a:ext uri="{FF2B5EF4-FFF2-40B4-BE49-F238E27FC236}">
                <a16:creationId xmlns:a16="http://schemas.microsoft.com/office/drawing/2014/main" id="{3FB10FD5-3126-FE4A-9BB9-B7986E28F3D7}"/>
              </a:ext>
            </a:extLst>
          </p:cNvPr>
          <p:cNvPicPr>
            <a:picLocks noChangeAspect="1"/>
          </p:cNvPicPr>
          <p:nvPr/>
        </p:nvPicPr>
        <p:blipFill>
          <a:blip r:embed="rId3"/>
          <a:stretch>
            <a:fillRect/>
          </a:stretch>
        </p:blipFill>
        <p:spPr>
          <a:xfrm>
            <a:off x="7085775" y="1755476"/>
            <a:ext cx="4115775" cy="3086831"/>
          </a:xfrm>
          <a:prstGeom prst="rect">
            <a:avLst/>
          </a:prstGeom>
        </p:spPr>
      </p:pic>
      <p:sp>
        <p:nvSpPr>
          <p:cNvPr id="2" name="Rectangle 1">
            <a:extLst>
              <a:ext uri="{FF2B5EF4-FFF2-40B4-BE49-F238E27FC236}">
                <a16:creationId xmlns:a16="http://schemas.microsoft.com/office/drawing/2014/main" id="{6FEB47A2-132F-4140-A20A-0740B0F141FE}"/>
              </a:ext>
            </a:extLst>
          </p:cNvPr>
          <p:cNvSpPr/>
          <p:nvPr/>
        </p:nvSpPr>
        <p:spPr>
          <a:xfrm>
            <a:off x="0" y="1748774"/>
            <a:ext cx="6096000" cy="830997"/>
          </a:xfrm>
          <a:prstGeom prst="rect">
            <a:avLst/>
          </a:prstGeom>
          <a:noFill/>
        </p:spPr>
        <p:txBody>
          <a:bodyPr>
            <a:spAutoFit/>
          </a:bodyPr>
          <a:lstStyle/>
          <a:p>
            <a:pPr marL="800100" lvl="1" indent="-342900">
              <a:buFont typeface="Arial" panose="020B0604020202020204" pitchFamily="34" charset="0"/>
              <a:buChar char="•"/>
            </a:pPr>
            <a:r>
              <a:rPr lang="en-GB" sz="2400" b="1" dirty="0">
                <a:latin typeface="Century Gothic" panose="020B0502020202020204" pitchFamily="34" charset="0"/>
              </a:rPr>
              <a:t>Benign</a:t>
            </a:r>
            <a:r>
              <a:rPr lang="en-GB" sz="2400" dirty="0">
                <a:latin typeface="Century Gothic" panose="020B0502020202020204" pitchFamily="34" charset="0"/>
              </a:rPr>
              <a:t> tumours are a mass of cells contained in </a:t>
            </a:r>
            <a:r>
              <a:rPr lang="en-GB" sz="2400" b="1" dirty="0">
                <a:latin typeface="Century Gothic" panose="020B0502020202020204" pitchFamily="34" charset="0"/>
              </a:rPr>
              <a:t>one area</a:t>
            </a:r>
          </a:p>
        </p:txBody>
      </p:sp>
      <p:sp>
        <p:nvSpPr>
          <p:cNvPr id="4" name="Rectangle 3">
            <a:extLst>
              <a:ext uri="{FF2B5EF4-FFF2-40B4-BE49-F238E27FC236}">
                <a16:creationId xmlns:a16="http://schemas.microsoft.com/office/drawing/2014/main" id="{7A1BE264-E970-43F6-BC61-BE908D267ACC}"/>
              </a:ext>
            </a:extLst>
          </p:cNvPr>
          <p:cNvSpPr/>
          <p:nvPr/>
        </p:nvSpPr>
        <p:spPr>
          <a:xfrm>
            <a:off x="0" y="3016135"/>
            <a:ext cx="6096000" cy="1569660"/>
          </a:xfrm>
          <a:prstGeom prst="rect">
            <a:avLst/>
          </a:prstGeom>
          <a:noFill/>
        </p:spPr>
        <p:txBody>
          <a:bodyPr>
            <a:spAutoFit/>
          </a:bodyPr>
          <a:lstStyle/>
          <a:p>
            <a:pPr marL="800100" lvl="1" indent="-342900">
              <a:buFont typeface="Arial" panose="020B0604020202020204" pitchFamily="34" charset="0"/>
              <a:buChar char="•"/>
            </a:pPr>
            <a:r>
              <a:rPr lang="en-GB" sz="2400" b="1" dirty="0">
                <a:latin typeface="Century Gothic" panose="020B0502020202020204" pitchFamily="34" charset="0"/>
              </a:rPr>
              <a:t>Malignant</a:t>
            </a:r>
            <a:r>
              <a:rPr lang="en-GB" sz="2400" dirty="0">
                <a:latin typeface="Century Gothic" panose="020B0502020202020204" pitchFamily="34" charset="0"/>
              </a:rPr>
              <a:t> tumours are formed of </a:t>
            </a:r>
            <a:r>
              <a:rPr lang="en-GB" sz="2400" b="1" dirty="0">
                <a:latin typeface="Century Gothic" panose="020B0502020202020204" pitchFamily="34" charset="0"/>
              </a:rPr>
              <a:t>cancer</a:t>
            </a:r>
            <a:r>
              <a:rPr lang="en-GB" sz="2400" dirty="0">
                <a:latin typeface="Century Gothic" panose="020B0502020202020204" pitchFamily="34" charset="0"/>
              </a:rPr>
              <a:t> cells that </a:t>
            </a:r>
            <a:r>
              <a:rPr lang="en-GB" sz="2400" b="1" dirty="0">
                <a:latin typeface="Century Gothic" panose="020B0502020202020204" pitchFamily="34" charset="0"/>
              </a:rPr>
              <a:t>invade other tissues</a:t>
            </a:r>
            <a:r>
              <a:rPr lang="en-GB" sz="2400" dirty="0">
                <a:latin typeface="Century Gothic" panose="020B0502020202020204" pitchFamily="34" charset="0"/>
              </a:rPr>
              <a:t> and spread around the body forming secondary tumours </a:t>
            </a:r>
          </a:p>
        </p:txBody>
      </p:sp>
      <p:sp>
        <p:nvSpPr>
          <p:cNvPr id="5" name="Rectangle 4">
            <a:extLst>
              <a:ext uri="{FF2B5EF4-FFF2-40B4-BE49-F238E27FC236}">
                <a16:creationId xmlns:a16="http://schemas.microsoft.com/office/drawing/2014/main" id="{6D60086D-B95F-4EEF-9ABD-678473C2A3F5}"/>
              </a:ext>
            </a:extLst>
          </p:cNvPr>
          <p:cNvSpPr/>
          <p:nvPr/>
        </p:nvSpPr>
        <p:spPr>
          <a:xfrm>
            <a:off x="514030" y="5144387"/>
            <a:ext cx="9233819" cy="830997"/>
          </a:xfrm>
          <a:prstGeom prst="rect">
            <a:avLst/>
          </a:prstGeom>
          <a:solidFill>
            <a:schemeClr val="accent1">
              <a:lumMod val="40000"/>
              <a:lumOff val="60000"/>
            </a:schemeClr>
          </a:solidFill>
        </p:spPr>
        <p:txBody>
          <a:bodyPr wrap="square" lIns="91440" tIns="45720" rIns="91440" bIns="45720" anchor="t">
            <a:spAutoFit/>
          </a:bodyPr>
          <a:lstStyle/>
          <a:p>
            <a:r>
              <a:rPr lang="en-GB" sz="2400" dirty="0">
                <a:latin typeface="Century Gothic"/>
              </a:rPr>
              <a:t>Cancer is when </a:t>
            </a:r>
            <a:r>
              <a:rPr lang="en-GB" sz="2400" b="1" dirty="0">
                <a:latin typeface="Century Gothic"/>
              </a:rPr>
              <a:t>cell division </a:t>
            </a:r>
            <a:r>
              <a:rPr lang="en-GB" sz="2400" dirty="0">
                <a:latin typeface="Century Gothic"/>
              </a:rPr>
              <a:t>happens </a:t>
            </a:r>
            <a:r>
              <a:rPr lang="en-GB" sz="2400" b="1" dirty="0">
                <a:latin typeface="Century Gothic"/>
              </a:rPr>
              <a:t>uncontrollably,</a:t>
            </a:r>
            <a:r>
              <a:rPr lang="en-GB" sz="2400" dirty="0">
                <a:latin typeface="Century Gothic"/>
              </a:rPr>
              <a:t> so cell numbers increases inappropriately </a:t>
            </a:r>
            <a:endParaRPr lang="en-GB" sz="2400" dirty="0">
              <a:latin typeface="Century Gothic" panose="020B0502020202020204" pitchFamily="34" charset="0"/>
            </a:endParaRP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a:latin typeface="Century Gothic" panose="020B0502020202020204" pitchFamily="34" charset="0"/>
              </a:rPr>
              <a:t>Cancer</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3" y="879530"/>
            <a:ext cx="7655043" cy="5909310"/>
          </a:xfrm>
          <a:prstGeom prst="rect">
            <a:avLst/>
          </a:prstGeom>
          <a:noFill/>
        </p:spPr>
        <p:txBody>
          <a:bodyPr wrap="square" lIns="0" tIns="0" rIns="0" bIns="0" rtlCol="0">
            <a:spAutoFit/>
          </a:bodyPr>
          <a:lstStyle/>
          <a:p>
            <a:r>
              <a:rPr lang="en-GB" sz="2400">
                <a:latin typeface="Century Gothic" panose="020B0502020202020204" pitchFamily="34" charset="0"/>
              </a:rPr>
              <a:t>There are various </a:t>
            </a:r>
            <a:r>
              <a:rPr lang="en-GB" sz="2400" b="1">
                <a:latin typeface="Century Gothic" panose="020B0502020202020204" pitchFamily="34" charset="0"/>
              </a:rPr>
              <a:t>lifestyle risks </a:t>
            </a:r>
            <a:r>
              <a:rPr lang="en-GB" sz="2400">
                <a:latin typeface="Century Gothic" panose="020B0502020202020204" pitchFamily="34" charset="0"/>
              </a:rPr>
              <a:t>for developing different types of cancer including:</a:t>
            </a:r>
          </a:p>
          <a:p>
            <a:pPr marL="800100" lvl="1" indent="-342900">
              <a:buFont typeface="Arial" panose="020B0604020202020204" pitchFamily="34" charset="0"/>
              <a:buChar char="•"/>
            </a:pPr>
            <a:r>
              <a:rPr lang="en-GB" sz="2400">
                <a:latin typeface="Century Gothic" panose="020B0502020202020204" pitchFamily="34" charset="0"/>
              </a:rPr>
              <a:t>Poor diet</a:t>
            </a:r>
          </a:p>
          <a:p>
            <a:pPr marL="800100" lvl="1" indent="-342900">
              <a:buFont typeface="Arial" panose="020B0604020202020204" pitchFamily="34" charset="0"/>
              <a:buChar char="•"/>
            </a:pPr>
            <a:r>
              <a:rPr lang="en-GB" sz="2400">
                <a:latin typeface="Century Gothic" panose="020B0502020202020204" pitchFamily="34" charset="0"/>
              </a:rPr>
              <a:t>Sedentary lifestyle (lack of exercise)</a:t>
            </a:r>
          </a:p>
          <a:p>
            <a:pPr marL="800100" lvl="1" indent="-342900">
              <a:buFont typeface="Arial" panose="020B0604020202020204" pitchFamily="34" charset="0"/>
              <a:buChar char="•"/>
            </a:pPr>
            <a:r>
              <a:rPr lang="en-GB" sz="2400">
                <a:latin typeface="Century Gothic" panose="020B0502020202020204" pitchFamily="34" charset="0"/>
              </a:rPr>
              <a:t>Excessive alcohol or drug consumption</a:t>
            </a:r>
          </a:p>
          <a:p>
            <a:pPr marL="800100" lvl="1" indent="-342900">
              <a:buFont typeface="Arial" panose="020B0604020202020204" pitchFamily="34" charset="0"/>
              <a:buChar char="•"/>
            </a:pPr>
            <a:r>
              <a:rPr lang="en-GB" sz="2400">
                <a:latin typeface="Century Gothic" panose="020B0502020202020204" pitchFamily="34" charset="0"/>
              </a:rPr>
              <a:t>Smoking</a:t>
            </a:r>
          </a:p>
          <a:p>
            <a:pPr marL="800100" lvl="1" indent="-342900">
              <a:buFont typeface="Arial" panose="020B0604020202020204" pitchFamily="34" charset="0"/>
              <a:buChar char="•"/>
            </a:pPr>
            <a:r>
              <a:rPr lang="en-GB" sz="2400">
                <a:latin typeface="Century Gothic" panose="020B0502020202020204" pitchFamily="34" charset="0"/>
              </a:rPr>
              <a:t>UV sunlight exposure</a:t>
            </a:r>
          </a:p>
          <a:p>
            <a:pPr marL="800100" lvl="1" indent="-342900">
              <a:buFont typeface="Arial" panose="020B0604020202020204" pitchFamily="34" charset="0"/>
              <a:buChar char="•"/>
            </a:pPr>
            <a:r>
              <a:rPr lang="en-GB" sz="2400">
                <a:latin typeface="Century Gothic" panose="020B0502020202020204" pitchFamily="34" charset="0"/>
              </a:rPr>
              <a:t>Exposure to various chemicals or radiation</a:t>
            </a:r>
          </a:p>
          <a:p>
            <a:endParaRPr lang="en-GB" sz="2400">
              <a:latin typeface="Century Gothic" panose="020B0502020202020204" pitchFamily="34" charset="0"/>
            </a:endParaRPr>
          </a:p>
          <a:p>
            <a:r>
              <a:rPr lang="en-GB" sz="2400">
                <a:latin typeface="Century Gothic" panose="020B0502020202020204" pitchFamily="34" charset="0"/>
              </a:rPr>
              <a:t>There are also </a:t>
            </a:r>
            <a:r>
              <a:rPr lang="en-GB" sz="2400" b="1">
                <a:latin typeface="Century Gothic" panose="020B0502020202020204" pitchFamily="34" charset="0"/>
              </a:rPr>
              <a:t>genetic risks </a:t>
            </a:r>
            <a:r>
              <a:rPr lang="en-GB" sz="2400">
                <a:latin typeface="Century Gothic" panose="020B0502020202020204" pitchFamily="34" charset="0"/>
              </a:rPr>
              <a:t>for cancer such as the BRCA gene for breast and ovarian cancer</a:t>
            </a:r>
          </a:p>
          <a:p>
            <a:endParaRPr lang="en-GB" sz="2400">
              <a:latin typeface="Century Gothic" panose="020B0502020202020204" pitchFamily="34" charset="0"/>
            </a:endParaRPr>
          </a:p>
          <a:p>
            <a:r>
              <a:rPr lang="en-GB" sz="2400">
                <a:latin typeface="Century Gothic" panose="020B0502020202020204" pitchFamily="34" charset="0"/>
              </a:rPr>
              <a:t>These risks do not mean a person will certainly get cancer but they increase the chance of it happening </a:t>
            </a:r>
          </a:p>
          <a:p>
            <a:endParaRPr lang="en-GB" sz="2400">
              <a:latin typeface="Century Gothic" panose="020B0502020202020204" pitchFamily="34" charset="0"/>
            </a:endParaRPr>
          </a:p>
        </p:txBody>
      </p:sp>
      <p:pic>
        <p:nvPicPr>
          <p:cNvPr id="1026" name="Picture 2" descr="Cigarette, White, Smoke, Stop, Smoking">
            <a:extLst>
              <a:ext uri="{FF2B5EF4-FFF2-40B4-BE49-F238E27FC236}">
                <a16:creationId xmlns:a16="http://schemas.microsoft.com/office/drawing/2014/main" id="{DA74ECBD-DB7D-CC49-ABBA-7A5F9537F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998" y="879530"/>
            <a:ext cx="3743380" cy="2809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3" end="3"/>
                                            </p:txEl>
                                          </p:spTgt>
                                        </p:tgtEl>
                                        <p:attrNameLst>
                                          <p:attrName>style.visibility</p:attrName>
                                        </p:attrNameLst>
                                      </p:cBhvr>
                                      <p:to>
                                        <p:strVal val="visible"/>
                                      </p:to>
                                    </p:set>
                                    <p:animEffect transition="in" filter="fade">
                                      <p:cBhvr>
                                        <p:cTn id="22" dur="500"/>
                                        <p:tgtEl>
                                          <p:spTgt spid="2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xEl>
                                              <p:pRg st="4" end="4"/>
                                            </p:txEl>
                                          </p:spTgt>
                                        </p:tgtEl>
                                        <p:attrNameLst>
                                          <p:attrName>style.visibility</p:attrName>
                                        </p:attrNameLst>
                                      </p:cBhvr>
                                      <p:to>
                                        <p:strVal val="visible"/>
                                      </p:to>
                                    </p:set>
                                    <p:animEffect transition="in" filter="fade">
                                      <p:cBhvr>
                                        <p:cTn id="27" dur="500"/>
                                        <p:tgtEl>
                                          <p:spTgt spid="2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xEl>
                                              <p:pRg st="5" end="5"/>
                                            </p:txEl>
                                          </p:spTgt>
                                        </p:tgtEl>
                                        <p:attrNameLst>
                                          <p:attrName>style.visibility</p:attrName>
                                        </p:attrNameLst>
                                      </p:cBhvr>
                                      <p:to>
                                        <p:strVal val="visible"/>
                                      </p:to>
                                    </p:set>
                                    <p:animEffect transition="in" filter="fade">
                                      <p:cBhvr>
                                        <p:cTn id="32" dur="500"/>
                                        <p:tgtEl>
                                          <p:spTgt spid="2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878C-8F88-CA4D-97A9-C379821B1F21}"/>
              </a:ext>
            </a:extLst>
          </p:cNvPr>
          <p:cNvSpPr>
            <a:spLocks noGrp="1"/>
          </p:cNvSpPr>
          <p:nvPr>
            <p:ph type="title"/>
          </p:nvPr>
        </p:nvSpPr>
        <p:spPr/>
        <p:txBody>
          <a:bodyPr/>
          <a:lstStyle/>
          <a:p>
            <a:r>
              <a:rPr lang="en-US">
                <a:latin typeface="Century Gothic" panose="020B0502020202020204" pitchFamily="34" charset="0"/>
              </a:rPr>
              <a:t>Cancer Statistics in England in 2017</a:t>
            </a:r>
          </a:p>
        </p:txBody>
      </p:sp>
      <p:pic>
        <p:nvPicPr>
          <p:cNvPr id="4" name="Picture 3">
            <a:extLst>
              <a:ext uri="{FF2B5EF4-FFF2-40B4-BE49-F238E27FC236}">
                <a16:creationId xmlns:a16="http://schemas.microsoft.com/office/drawing/2014/main" id="{C6DBC2DD-A2E7-8649-8EAB-DA145810E5AF}"/>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22366" b="18925"/>
          <a:stretch/>
        </p:blipFill>
        <p:spPr>
          <a:xfrm>
            <a:off x="1" y="1032385"/>
            <a:ext cx="11938000" cy="5626735"/>
          </a:xfrm>
          <a:prstGeom prst="rect">
            <a:avLst/>
          </a:prstGeom>
        </p:spPr>
      </p:pic>
    </p:spTree>
    <p:extLst>
      <p:ext uri="{BB962C8B-B14F-4D97-AF65-F5344CB8AC3E}">
        <p14:creationId xmlns:p14="http://schemas.microsoft.com/office/powerpoint/2010/main" val="6672623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3" y="3056732"/>
            <a:ext cx="6468405"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443327" y="-641744"/>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77159" y="19678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31953" y="1240850"/>
            <a:ext cx="4285258" cy="1815882"/>
          </a:xfrm>
          <a:prstGeom prst="rect">
            <a:avLst/>
          </a:prstGeom>
          <a:noFill/>
          <a:ln>
            <a:noFill/>
          </a:ln>
        </p:spPr>
        <p:txBody>
          <a:bodyPr wrap="square" rtlCol="0">
            <a:spAutoFit/>
          </a:bodyPr>
          <a:lstStyle/>
          <a:p>
            <a:r>
              <a:rPr lang="en-US" sz="2800">
                <a:latin typeface="Century Gothic" panose="020B0502020202020204" pitchFamily="34" charset="0"/>
              </a:rPr>
              <a:t>I think that a risk factor is something that will cause you to have cancer</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027869" y="3819035"/>
            <a:ext cx="3591196" cy="2246769"/>
          </a:xfrm>
          <a:prstGeom prst="rect">
            <a:avLst/>
          </a:prstGeom>
          <a:noFill/>
          <a:ln>
            <a:noFill/>
          </a:ln>
        </p:spPr>
        <p:txBody>
          <a:bodyPr wrap="square" rtlCol="0">
            <a:spAutoFit/>
          </a:bodyPr>
          <a:lstStyle/>
          <a:p>
            <a:r>
              <a:rPr lang="en-US" sz="2800">
                <a:latin typeface="Century Gothic" panose="020B0502020202020204" pitchFamily="34" charset="0"/>
              </a:rPr>
              <a:t>I think that cancer is caused when cells divide much more rapidly than usual</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850000" y="3936920"/>
            <a:ext cx="3048815" cy="2246769"/>
          </a:xfrm>
          <a:prstGeom prst="rect">
            <a:avLst/>
          </a:prstGeom>
          <a:noFill/>
          <a:ln>
            <a:noFill/>
          </a:ln>
        </p:spPr>
        <p:txBody>
          <a:bodyPr wrap="square" rtlCol="0">
            <a:spAutoFit/>
          </a:bodyPr>
          <a:lstStyle/>
          <a:p>
            <a:r>
              <a:rPr lang="en-US" sz="2800">
                <a:latin typeface="Century Gothic" panose="020B0502020202020204" pitchFamily="34" charset="0"/>
              </a:rPr>
              <a:t>I think that there is an increased risk of getting cancer the older you get</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21295" y="720000"/>
            <a:ext cx="3730481" cy="1815882"/>
          </a:xfrm>
          <a:prstGeom prst="rect">
            <a:avLst/>
          </a:prstGeom>
          <a:noFill/>
          <a:ln>
            <a:noFill/>
          </a:ln>
        </p:spPr>
        <p:txBody>
          <a:bodyPr wrap="square" rtlCol="0">
            <a:spAutoFit/>
          </a:bodyPr>
          <a:lstStyle/>
          <a:p>
            <a:r>
              <a:rPr lang="en-US" sz="2800">
                <a:latin typeface="Century Gothic" panose="020B0502020202020204" pitchFamily="34" charset="0"/>
              </a:rPr>
              <a:t>I think that malignant </a:t>
            </a:r>
            <a:r>
              <a:rPr lang="en-US" sz="2800" err="1">
                <a:latin typeface="Century Gothic" panose="020B0502020202020204" pitchFamily="34" charset="0"/>
              </a:rPr>
              <a:t>tumours</a:t>
            </a:r>
            <a:r>
              <a:rPr lang="en-US" sz="2800">
                <a:latin typeface="Century Gothic" panose="020B0502020202020204" pitchFamily="34" charset="0"/>
              </a:rPr>
              <a:t> are harmful as they are able to spread</a:t>
            </a:r>
          </a:p>
        </p:txBody>
      </p:sp>
    </p:spTree>
    <p:extLst>
      <p:ext uri="{BB962C8B-B14F-4D97-AF65-F5344CB8AC3E}">
        <p14:creationId xmlns:p14="http://schemas.microsoft.com/office/powerpoint/2010/main" val="1069633196"/>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4F89017-9C6C-4431-BADB-4065695730AA}">
  <ds:schemaRefs>
    <ds:schemaRef ds:uri="http://schemas.microsoft.com/sharepoint/v3/contenttype/forms"/>
  </ds:schemaRefs>
</ds:datastoreItem>
</file>

<file path=customXml/itemProps2.xml><?xml version="1.0" encoding="utf-8"?>
<ds:datastoreItem xmlns:ds="http://schemas.openxmlformats.org/officeDocument/2006/customXml" ds:itemID="{C95D49F4-8B6C-4EE6-9543-8843B50E11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51E1D56-D95D-459B-BFD6-B4EA23EE0112}">
  <ds:schemaRefs>
    <ds:schemaRef ds:uri="http://www.w3.org/XML/1998/namespace"/>
    <ds:schemaRef ds:uri="http://schemas.openxmlformats.org/package/2006/metadata/core-properties"/>
    <ds:schemaRef ds:uri="9dd66dd2-dc2f-4e10-8286-f1da66314693"/>
    <ds:schemaRef ds:uri="http://purl.org/dc/term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e7f29ac3-c74a-46a7-9e80-ec6458dc319f"/>
  </ds:schemaRefs>
</ds:datastoreItem>
</file>

<file path=docProps/app.xml><?xml version="1.0" encoding="utf-8"?>
<Properties xmlns="http://schemas.openxmlformats.org/officeDocument/2006/extended-properties" xmlns:vt="http://schemas.openxmlformats.org/officeDocument/2006/docPropsVTypes">
  <Template/>
  <TotalTime>150</TotalTime>
  <Words>4518</Words>
  <Application>Microsoft Macintosh PowerPoint</Application>
  <PresentationFormat>Widescreen</PresentationFormat>
  <Paragraphs>379</Paragraphs>
  <Slides>19</Slides>
  <Notes>17</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Georgia</vt:lpstr>
      <vt:lpstr>Wingdings</vt:lpstr>
      <vt:lpstr>B2.2.11 Feedback lesson</vt:lpstr>
      <vt:lpstr>Making this resource work for you</vt:lpstr>
      <vt:lpstr>Cancer</vt:lpstr>
      <vt:lpstr>B3.1.13</vt:lpstr>
      <vt:lpstr>This is the fix-it portion of the lesson</vt:lpstr>
      <vt:lpstr>PowerPoint Presentation</vt:lpstr>
      <vt:lpstr>Cancer</vt:lpstr>
      <vt:lpstr>Cancer</vt:lpstr>
      <vt:lpstr>Cancer Statistics in England in 2017</vt:lpstr>
      <vt:lpstr>Which statements do you agree with?</vt:lpstr>
      <vt:lpstr>Quick Quiz</vt:lpstr>
      <vt:lpstr>Drill</vt:lpstr>
      <vt:lpstr>Drill answers</vt:lpstr>
      <vt:lpstr>I: Analysing Patterns in Data</vt:lpstr>
      <vt:lpstr>We: Analysing Patterns in Data</vt:lpstr>
      <vt:lpstr>You: Analysing Patterns in Data</vt:lpstr>
      <vt:lpstr>Practice questions</vt:lpstr>
      <vt:lpstr>Cancer</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3</cp:revision>
  <dcterms:created xsi:type="dcterms:W3CDTF">2020-07-20T15:05:12Z</dcterms:created>
  <dcterms:modified xsi:type="dcterms:W3CDTF">2024-04-12T14:11:45Z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76073200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